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1"/>
  </p:notesMasterIdLst>
  <p:sldIdLst>
    <p:sldId id="256" r:id="rId2"/>
    <p:sldId id="258" r:id="rId3"/>
    <p:sldId id="262" r:id="rId4"/>
    <p:sldId id="305" r:id="rId5"/>
    <p:sldId id="307" r:id="rId6"/>
    <p:sldId id="306" r:id="rId7"/>
    <p:sldId id="308" r:id="rId8"/>
    <p:sldId id="264" r:id="rId9"/>
    <p:sldId id="270" r:id="rId10"/>
  </p:sldIdLst>
  <p:sldSz cx="9144000" cy="5143500" type="screen16x9"/>
  <p:notesSz cx="6858000" cy="9144000"/>
  <p:embeddedFontLst>
    <p:embeddedFont>
      <p:font typeface="Berkshire Swash" panose="020B0604020202020204" charset="0"/>
      <p:regular r:id="rId12"/>
    </p:embeddedFont>
    <p:embeddedFont>
      <p:font typeface="Open Sans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0EB1CE-62F4-4DE0-94E8-C8F95A822855}">
  <a:tblStyle styleId="{CA0EB1CE-62F4-4DE0-94E8-C8F95A8228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6" name="Google Shape;209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7" name="Google Shape;209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8" name="Google Shape;21438;ga8fadb2ea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9" name="Google Shape;21439;ga8fadb2ea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66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667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07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1" name="Google Shape;21481;g893074c141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2" name="Google Shape;21482;g893074c141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616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4" name="Google Shape;21764;g893074c141_1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5" name="Google Shape;21765;g893074c141_1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7" name="Google Shape;23597;g893074c141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8" name="Google Shape;23598;g893074c141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373260" y="1005125"/>
            <a:ext cx="279690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3731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64599" y="3502895"/>
            <a:ext cx="1803243" cy="1536829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334414" y="40194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65609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"/>
          <p:cNvSpPr/>
          <p:nvPr/>
        </p:nvSpPr>
        <p:spPr>
          <a:xfrm>
            <a:off x="7340777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"/>
          <p:cNvSpPr txBox="1">
            <a:spLocks noGrp="1"/>
          </p:cNvSpPr>
          <p:nvPr>
            <p:ph type="title"/>
          </p:nvPr>
        </p:nvSpPr>
        <p:spPr>
          <a:xfrm>
            <a:off x="5254075" y="1865550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2" name="Google Shape;482;p3"/>
          <p:cNvSpPr txBox="1">
            <a:spLocks noGrp="1"/>
          </p:cNvSpPr>
          <p:nvPr>
            <p:ph type="title" idx="2" hasCustomPrompt="1"/>
          </p:nvPr>
        </p:nvSpPr>
        <p:spPr>
          <a:xfrm>
            <a:off x="5350525" y="1252838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3" name="Google Shape;483;p3"/>
          <p:cNvSpPr txBox="1">
            <a:spLocks noGrp="1"/>
          </p:cNvSpPr>
          <p:nvPr>
            <p:ph type="subTitle" idx="1"/>
          </p:nvPr>
        </p:nvSpPr>
        <p:spPr>
          <a:xfrm>
            <a:off x="5254075" y="2799750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3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486" name="Google Shape;486;p3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3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"/>
          <p:cNvSpPr/>
          <p:nvPr/>
        </p:nvSpPr>
        <p:spPr>
          <a:xfrm rot="5400000" flipH="1">
            <a:off x="7537464" y="3890353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"/>
          <p:cNvSpPr/>
          <p:nvPr/>
        </p:nvSpPr>
        <p:spPr>
          <a:xfrm>
            <a:off x="-283175" y="-97650"/>
            <a:ext cx="4689787" cy="535283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5"/>
          <p:cNvSpPr txBox="1">
            <a:spLocks noGrp="1"/>
          </p:cNvSpPr>
          <p:nvPr>
            <p:ph type="title"/>
          </p:nvPr>
        </p:nvSpPr>
        <p:spPr>
          <a:xfrm>
            <a:off x="720000" y="1812450"/>
            <a:ext cx="23448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"/>
          <p:cNvSpPr txBox="1">
            <a:spLocks noGrp="1"/>
          </p:cNvSpPr>
          <p:nvPr>
            <p:ph type="body" idx="1"/>
          </p:nvPr>
        </p:nvSpPr>
        <p:spPr>
          <a:xfrm>
            <a:off x="4977825" y="1397225"/>
            <a:ext cx="28854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5"/>
          <p:cNvSpPr txBox="1">
            <a:spLocks noGrp="1"/>
          </p:cNvSpPr>
          <p:nvPr>
            <p:ph type="subTitle" idx="2"/>
          </p:nvPr>
        </p:nvSpPr>
        <p:spPr>
          <a:xfrm>
            <a:off x="4977825" y="1097225"/>
            <a:ext cx="28854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5"/>
          <p:cNvSpPr txBox="1">
            <a:spLocks noGrp="1"/>
          </p:cNvSpPr>
          <p:nvPr>
            <p:ph type="body" idx="3"/>
          </p:nvPr>
        </p:nvSpPr>
        <p:spPr>
          <a:xfrm>
            <a:off x="4977825" y="2985900"/>
            <a:ext cx="28854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●"/>
              <a:defRPr sz="1200">
                <a:solidFill>
                  <a:srgbClr val="756458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200"/>
              <a:buChar char="○"/>
              <a:defRPr sz="1200">
                <a:solidFill>
                  <a:srgbClr val="756458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200"/>
              <a:buChar char="■"/>
              <a:defRPr sz="12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051" name="Google Shape;1051;p5"/>
          <p:cNvSpPr txBox="1">
            <a:spLocks noGrp="1"/>
          </p:cNvSpPr>
          <p:nvPr>
            <p:ph type="subTitle" idx="4"/>
          </p:nvPr>
        </p:nvSpPr>
        <p:spPr>
          <a:xfrm>
            <a:off x="4977825" y="2685900"/>
            <a:ext cx="2885400" cy="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52" name="Google Shape;1052;p5"/>
          <p:cNvGrpSpPr/>
          <p:nvPr/>
        </p:nvGrpSpPr>
        <p:grpSpPr>
          <a:xfrm rot="-5400000">
            <a:off x="8320809" y="-169619"/>
            <a:ext cx="1685528" cy="1419220"/>
            <a:chOff x="3986575" y="2932600"/>
            <a:chExt cx="399850" cy="336675"/>
          </a:xfrm>
        </p:grpSpPr>
        <p:sp>
          <p:nvSpPr>
            <p:cNvPr id="1053" name="Google Shape;1053;p5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5"/>
          <p:cNvSpPr/>
          <p:nvPr/>
        </p:nvSpPr>
        <p:spPr>
          <a:xfrm flipH="1">
            <a:off x="7759546" y="4035825"/>
            <a:ext cx="1739204" cy="1723634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_1_1">
    <p:bg>
      <p:bgPr>
        <a:solidFill>
          <a:schemeClr val="dk1"/>
        </a:solidFill>
        <a:effectLst/>
      </p:bgPr>
    </p:bg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3"/>
          <p:cNvSpPr txBox="1">
            <a:spLocks noGrp="1"/>
          </p:cNvSpPr>
          <p:nvPr>
            <p:ph type="title" hasCustomPrompt="1"/>
          </p:nvPr>
        </p:nvSpPr>
        <p:spPr>
          <a:xfrm>
            <a:off x="1795175" y="1200375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4" name="Google Shape;5194;p13"/>
          <p:cNvSpPr txBox="1">
            <a:spLocks noGrp="1"/>
          </p:cNvSpPr>
          <p:nvPr>
            <p:ph type="title" idx="2"/>
          </p:nvPr>
        </p:nvSpPr>
        <p:spPr>
          <a:xfrm>
            <a:off x="2783552" y="1550922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5" name="Google Shape;5195;p13"/>
          <p:cNvSpPr txBox="1">
            <a:spLocks noGrp="1"/>
          </p:cNvSpPr>
          <p:nvPr>
            <p:ph type="title" idx="3"/>
          </p:nvPr>
        </p:nvSpPr>
        <p:spPr>
          <a:xfrm>
            <a:off x="2783552" y="1200375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6" name="Google Shape;5196;p13"/>
          <p:cNvSpPr txBox="1">
            <a:spLocks noGrp="1"/>
          </p:cNvSpPr>
          <p:nvPr>
            <p:ph type="title" idx="4" hasCustomPrompt="1"/>
          </p:nvPr>
        </p:nvSpPr>
        <p:spPr>
          <a:xfrm>
            <a:off x="1795175" y="2423350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97" name="Google Shape;5197;p13"/>
          <p:cNvSpPr txBox="1">
            <a:spLocks noGrp="1"/>
          </p:cNvSpPr>
          <p:nvPr>
            <p:ph type="title" idx="5"/>
          </p:nvPr>
        </p:nvSpPr>
        <p:spPr>
          <a:xfrm>
            <a:off x="2783552" y="2773888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8" name="Google Shape;5198;p13"/>
          <p:cNvSpPr txBox="1">
            <a:spLocks noGrp="1"/>
          </p:cNvSpPr>
          <p:nvPr>
            <p:ph type="title" idx="6"/>
          </p:nvPr>
        </p:nvSpPr>
        <p:spPr>
          <a:xfrm>
            <a:off x="2783552" y="2423350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99" name="Google Shape;5199;p13"/>
          <p:cNvSpPr txBox="1">
            <a:spLocks noGrp="1"/>
          </p:cNvSpPr>
          <p:nvPr>
            <p:ph type="title" idx="7" hasCustomPrompt="1"/>
          </p:nvPr>
        </p:nvSpPr>
        <p:spPr>
          <a:xfrm>
            <a:off x="1795175" y="3646325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0" name="Google Shape;5200;p13"/>
          <p:cNvSpPr txBox="1">
            <a:spLocks noGrp="1"/>
          </p:cNvSpPr>
          <p:nvPr>
            <p:ph type="title" idx="8"/>
          </p:nvPr>
        </p:nvSpPr>
        <p:spPr>
          <a:xfrm>
            <a:off x="2783552" y="3996872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1" name="Google Shape;5201;p13"/>
          <p:cNvSpPr txBox="1">
            <a:spLocks noGrp="1"/>
          </p:cNvSpPr>
          <p:nvPr>
            <p:ph type="title" idx="9"/>
          </p:nvPr>
        </p:nvSpPr>
        <p:spPr>
          <a:xfrm>
            <a:off x="2783552" y="3646325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2" name="Google Shape;520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19900" y="1930238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3" name="Google Shape;5203;p13"/>
          <p:cNvSpPr txBox="1">
            <a:spLocks noGrp="1"/>
          </p:cNvSpPr>
          <p:nvPr>
            <p:ph type="title" idx="14"/>
          </p:nvPr>
        </p:nvSpPr>
        <p:spPr>
          <a:xfrm>
            <a:off x="5710825" y="2216660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4" name="Google Shape;5204;p13"/>
          <p:cNvSpPr txBox="1">
            <a:spLocks noGrp="1"/>
          </p:cNvSpPr>
          <p:nvPr>
            <p:ph type="title" idx="15"/>
          </p:nvPr>
        </p:nvSpPr>
        <p:spPr>
          <a:xfrm>
            <a:off x="5710825" y="1866125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5" name="Google Shape;5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4719900" y="3089088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06" name="Google Shape;5206;p13"/>
          <p:cNvSpPr txBox="1">
            <a:spLocks noGrp="1"/>
          </p:cNvSpPr>
          <p:nvPr>
            <p:ph type="title" idx="17"/>
          </p:nvPr>
        </p:nvSpPr>
        <p:spPr>
          <a:xfrm>
            <a:off x="5710825" y="3439625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7" name="Google Shape;5207;p13"/>
          <p:cNvSpPr txBox="1">
            <a:spLocks noGrp="1"/>
          </p:cNvSpPr>
          <p:nvPr>
            <p:ph type="title" idx="18"/>
          </p:nvPr>
        </p:nvSpPr>
        <p:spPr>
          <a:xfrm>
            <a:off x="5710825" y="3089100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  <a:defRPr sz="18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08" name="Google Shape;5208;p13"/>
          <p:cNvSpPr txBox="1">
            <a:spLocks noGrp="1"/>
          </p:cNvSpPr>
          <p:nvPr>
            <p:ph type="title" idx="19"/>
          </p:nvPr>
        </p:nvSpPr>
        <p:spPr>
          <a:xfrm>
            <a:off x="773800" y="539500"/>
            <a:ext cx="75966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09" name="Google Shape;5209;p13"/>
          <p:cNvSpPr/>
          <p:nvPr/>
        </p:nvSpPr>
        <p:spPr>
          <a:xfrm rot="-7200012">
            <a:off x="-1835835" y="3553726"/>
            <a:ext cx="3417290" cy="2795899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13"/>
          <p:cNvSpPr/>
          <p:nvPr/>
        </p:nvSpPr>
        <p:spPr>
          <a:xfrm rot="-7200012">
            <a:off x="7613715" y="-1787749"/>
            <a:ext cx="3417290" cy="2795899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13"/>
          <p:cNvSpPr/>
          <p:nvPr/>
        </p:nvSpPr>
        <p:spPr>
          <a:xfrm>
            <a:off x="164232" y="2929813"/>
            <a:ext cx="860087" cy="755652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13"/>
          <p:cNvSpPr/>
          <p:nvPr/>
        </p:nvSpPr>
        <p:spPr>
          <a:xfrm>
            <a:off x="8239532" y="1174588"/>
            <a:ext cx="860087" cy="755652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4" name="Google Shape;8764;p22"/>
          <p:cNvSpPr txBox="1">
            <a:spLocks noGrp="1"/>
          </p:cNvSpPr>
          <p:nvPr>
            <p:ph type="subTitle" idx="1"/>
          </p:nvPr>
        </p:nvSpPr>
        <p:spPr>
          <a:xfrm>
            <a:off x="7206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5" name="Google Shape;8765;p22"/>
          <p:cNvSpPr txBox="1">
            <a:spLocks noGrp="1"/>
          </p:cNvSpPr>
          <p:nvPr>
            <p:ph type="subTitle" idx="2"/>
          </p:nvPr>
        </p:nvSpPr>
        <p:spPr>
          <a:xfrm>
            <a:off x="7185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66" name="Google Shape;8766;p22"/>
          <p:cNvSpPr txBox="1">
            <a:spLocks noGrp="1"/>
          </p:cNvSpPr>
          <p:nvPr>
            <p:ph type="title" hasCustomPrompt="1"/>
          </p:nvPr>
        </p:nvSpPr>
        <p:spPr>
          <a:xfrm>
            <a:off x="7185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67" name="Google Shape;8767;p22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68" name="Google Shape;8768;p22"/>
          <p:cNvSpPr txBox="1">
            <a:spLocks noGrp="1"/>
          </p:cNvSpPr>
          <p:nvPr>
            <p:ph type="subTitle" idx="4"/>
          </p:nvPr>
        </p:nvSpPr>
        <p:spPr>
          <a:xfrm>
            <a:off x="36103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9" name="Google Shape;8769;p22"/>
          <p:cNvSpPr txBox="1">
            <a:spLocks noGrp="1"/>
          </p:cNvSpPr>
          <p:nvPr>
            <p:ph type="subTitle" idx="5"/>
          </p:nvPr>
        </p:nvSpPr>
        <p:spPr>
          <a:xfrm>
            <a:off x="36082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70" name="Google Shape;8770;p22"/>
          <p:cNvSpPr txBox="1">
            <a:spLocks noGrp="1"/>
          </p:cNvSpPr>
          <p:nvPr>
            <p:ph type="title" idx="6" hasCustomPrompt="1"/>
          </p:nvPr>
        </p:nvSpPr>
        <p:spPr>
          <a:xfrm>
            <a:off x="36082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71" name="Google Shape;8771;p22"/>
          <p:cNvSpPr txBox="1">
            <a:spLocks noGrp="1"/>
          </p:cNvSpPr>
          <p:nvPr>
            <p:ph type="subTitle" idx="7"/>
          </p:nvPr>
        </p:nvSpPr>
        <p:spPr>
          <a:xfrm>
            <a:off x="6500050" y="2767800"/>
            <a:ext cx="1923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72" name="Google Shape;8772;p22"/>
          <p:cNvSpPr txBox="1">
            <a:spLocks noGrp="1"/>
          </p:cNvSpPr>
          <p:nvPr>
            <p:ph type="subTitle" idx="8"/>
          </p:nvPr>
        </p:nvSpPr>
        <p:spPr>
          <a:xfrm>
            <a:off x="6497950" y="3135800"/>
            <a:ext cx="19275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773" name="Google Shape;8773;p22"/>
          <p:cNvSpPr txBox="1">
            <a:spLocks noGrp="1"/>
          </p:cNvSpPr>
          <p:nvPr>
            <p:ph type="title" idx="9" hasCustomPrompt="1"/>
          </p:nvPr>
        </p:nvSpPr>
        <p:spPr>
          <a:xfrm>
            <a:off x="6497950" y="2088705"/>
            <a:ext cx="19275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774" name="Google Shape;8774;p22"/>
          <p:cNvGrpSpPr/>
          <p:nvPr/>
        </p:nvGrpSpPr>
        <p:grpSpPr>
          <a:xfrm>
            <a:off x="7801348" y="-105851"/>
            <a:ext cx="2192535" cy="1200546"/>
            <a:chOff x="4465450" y="2268625"/>
            <a:chExt cx="520125" cy="284800"/>
          </a:xfrm>
        </p:grpSpPr>
        <p:sp>
          <p:nvSpPr>
            <p:cNvPr id="8775" name="Google Shape;8775;p22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2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2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2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2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2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2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2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2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2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22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22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22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22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22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22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22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22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22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22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22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22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22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22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22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22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22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22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22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22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22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22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22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22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22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22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22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22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22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22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22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22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22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22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22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22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22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22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22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22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22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22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22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22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22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22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22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22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22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22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22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22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22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22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22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22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22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22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22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22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22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22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22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22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22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22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22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22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22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2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2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2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2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2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2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22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22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22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22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22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22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22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22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22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22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22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22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22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22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22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22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22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22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22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22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22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22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22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22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22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22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22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22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22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22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22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22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22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22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22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22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2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2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2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2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2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2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22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22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22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22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22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22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22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22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22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22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22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22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22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22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22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22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22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22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22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22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22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22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22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22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22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22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22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22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22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22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22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22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22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22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22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22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22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22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22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22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2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2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2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2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2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2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2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2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2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2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2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2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2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2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2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2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2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2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2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2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2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2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2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2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2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2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2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2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2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2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2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2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2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2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2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2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2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2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2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2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2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2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2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2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2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2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2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2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2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22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22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22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22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22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2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2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2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2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2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2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2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2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2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2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2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2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2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2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2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2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2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2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2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2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2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2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2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2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2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2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2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2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2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2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2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2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2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2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2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2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2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2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2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2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2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2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2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2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2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2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2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2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2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2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2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2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2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2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2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2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2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2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2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2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2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2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2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2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2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2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2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2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2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2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2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2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2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2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2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2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2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2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2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2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2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2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2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2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2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2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2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2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2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2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2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2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2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2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2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2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2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2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2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2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2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2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2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2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2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2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2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2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2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2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2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2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22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22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2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2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2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2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2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2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2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2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2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2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2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2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2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2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2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2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2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2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2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2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2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2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2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2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2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2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2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2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2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2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2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2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2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2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2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2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2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2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2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2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2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2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2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2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2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2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2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2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2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2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2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2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2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2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2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2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2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2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2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2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2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2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2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2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2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2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2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2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2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2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2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2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2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2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2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2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2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2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2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2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2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2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2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2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2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2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2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22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22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22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22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22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22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2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2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2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2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2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2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2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2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22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22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22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22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22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22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22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22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22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22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22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22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22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22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22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22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22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22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22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22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22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22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22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22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22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22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22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22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22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22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22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22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22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22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22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22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22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22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22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22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22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22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22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22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22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22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22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22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22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22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22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22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3" name="Google Shape;9263;p22"/>
          <p:cNvSpPr/>
          <p:nvPr/>
        </p:nvSpPr>
        <p:spPr>
          <a:xfrm>
            <a:off x="0" y="4059800"/>
            <a:ext cx="9326881" cy="188665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8" name="Google Shape;19898;p53"/>
          <p:cNvSpPr/>
          <p:nvPr/>
        </p:nvSpPr>
        <p:spPr>
          <a:xfrm>
            <a:off x="-91437" y="4103627"/>
            <a:ext cx="9326881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99" name="Google Shape;19899;p53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19900" name="Google Shape;19900;p53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1" name="Google Shape;19901;p53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2" name="Google Shape;19902;p53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3" name="Google Shape;19903;p53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4" name="Google Shape;19904;p53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5" name="Google Shape;19905;p53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6" name="Google Shape;19906;p53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7" name="Google Shape;19907;p53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8" name="Google Shape;19908;p53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9" name="Google Shape;19909;p53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0" name="Google Shape;19910;p53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1" name="Google Shape;19911;p53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2" name="Google Shape;19912;p53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3" name="Google Shape;19913;p53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4" name="Google Shape;19914;p53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5" name="Google Shape;19915;p53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6" name="Google Shape;19916;p53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7" name="Google Shape;19917;p53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8" name="Google Shape;19918;p53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9" name="Google Shape;19919;p53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0" name="Google Shape;19920;p53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1" name="Google Shape;19921;p53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2" name="Google Shape;19922;p53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3" name="Google Shape;19923;p53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4" name="Google Shape;19924;p53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5" name="Google Shape;19925;p53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6" name="Google Shape;19926;p53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7" name="Google Shape;19927;p53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8" name="Google Shape;19928;p53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9" name="Google Shape;19929;p53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0" name="Google Shape;19930;p53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1" name="Google Shape;19931;p53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2" name="Google Shape;19932;p53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3" name="Google Shape;19933;p53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4" name="Google Shape;19934;p53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5" name="Google Shape;19935;p53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6" name="Google Shape;19936;p53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7" name="Google Shape;19937;p53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8" name="Google Shape;19938;p53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9" name="Google Shape;19939;p53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0" name="Google Shape;19940;p53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1" name="Google Shape;19941;p53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2" name="Google Shape;19942;p53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3" name="Google Shape;19943;p53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4" name="Google Shape;19944;p53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5" name="Google Shape;19945;p53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6" name="Google Shape;19946;p53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7" name="Google Shape;19947;p53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8" name="Google Shape;19948;p53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9" name="Google Shape;19949;p53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0" name="Google Shape;19950;p53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1" name="Google Shape;19951;p53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2" name="Google Shape;19952;p53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3" name="Google Shape;19953;p53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4" name="Google Shape;19954;p53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5" name="Google Shape;19955;p53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6" name="Google Shape;19956;p53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7" name="Google Shape;19957;p53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8" name="Google Shape;19958;p53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9" name="Google Shape;19959;p53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0" name="Google Shape;19960;p53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1" name="Google Shape;19961;p53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2" name="Google Shape;19962;p53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3" name="Google Shape;19963;p53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4" name="Google Shape;19964;p53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5" name="Google Shape;19965;p53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6" name="Google Shape;19966;p53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7" name="Google Shape;19967;p53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8" name="Google Shape;19968;p53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9" name="Google Shape;19969;p53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0" name="Google Shape;19970;p53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1" name="Google Shape;19971;p53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2" name="Google Shape;19972;p53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3" name="Google Shape;19973;p53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4" name="Google Shape;19974;p53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5" name="Google Shape;19975;p53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6" name="Google Shape;19976;p53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7" name="Google Shape;19977;p53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8" name="Google Shape;19978;p53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9" name="Google Shape;19979;p53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0" name="Google Shape;19980;p53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1" name="Google Shape;19981;p53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2" name="Google Shape;19982;p53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3" name="Google Shape;19983;p53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4" name="Google Shape;19984;p53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5" name="Google Shape;19985;p53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6" name="Google Shape;19986;p53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7" name="Google Shape;19987;p53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8" name="Google Shape;19988;p53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9" name="Google Shape;19989;p53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0" name="Google Shape;19990;p53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1" name="Google Shape;19991;p53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2" name="Google Shape;19992;p53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3" name="Google Shape;19993;p53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4" name="Google Shape;19994;p53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5" name="Google Shape;19995;p53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6" name="Google Shape;19996;p53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7" name="Google Shape;19997;p53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8" name="Google Shape;19998;p53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9" name="Google Shape;19999;p53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0" name="Google Shape;20000;p53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1" name="Google Shape;20001;p53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2" name="Google Shape;20002;p53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3" name="Google Shape;20003;p53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4" name="Google Shape;20004;p53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5" name="Google Shape;20005;p53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6" name="Google Shape;20006;p53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7" name="Google Shape;20007;p53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8" name="Google Shape;20008;p53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9" name="Google Shape;20009;p53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0" name="Google Shape;20010;p53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1" name="Google Shape;20011;p53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2" name="Google Shape;20012;p53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3" name="Google Shape;20013;p53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4" name="Google Shape;20014;p53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5" name="Google Shape;20015;p53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6" name="Google Shape;20016;p53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7" name="Google Shape;20017;p53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8" name="Google Shape;20018;p53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9" name="Google Shape;20019;p53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0" name="Google Shape;20020;p53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1" name="Google Shape;20021;p53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2" name="Google Shape;20022;p53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3" name="Google Shape;20023;p53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4" name="Google Shape;20024;p53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5" name="Google Shape;20025;p53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6" name="Google Shape;20026;p53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7" name="Google Shape;20027;p53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8" name="Google Shape;20028;p53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9" name="Google Shape;20029;p53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0" name="Google Shape;20030;p53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1" name="Google Shape;20031;p53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2" name="Google Shape;20032;p53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3" name="Google Shape;20033;p53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4" name="Google Shape;20034;p53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5" name="Google Shape;20035;p53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6" name="Google Shape;20036;p53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7" name="Google Shape;20037;p53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8" name="Google Shape;20038;p53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9" name="Google Shape;20039;p53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0" name="Google Shape;20040;p53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1" name="Google Shape;20041;p53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2" name="Google Shape;20042;p53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3" name="Google Shape;20043;p53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4" name="Google Shape;20044;p53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5" name="Google Shape;20045;p53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6" name="Google Shape;20046;p53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7" name="Google Shape;20047;p53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8" name="Google Shape;20048;p53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9" name="Google Shape;20049;p53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0" name="Google Shape;20050;p53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1" name="Google Shape;20051;p53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2" name="Google Shape;20052;p53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3" name="Google Shape;20053;p53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4" name="Google Shape;20054;p53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5" name="Google Shape;20055;p53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6" name="Google Shape;20056;p53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7" name="Google Shape;20057;p53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8" name="Google Shape;20058;p53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9" name="Google Shape;20059;p53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0" name="Google Shape;20060;p53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1" name="Google Shape;20061;p53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2" name="Google Shape;20062;p53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3" name="Google Shape;20063;p53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4" name="Google Shape;20064;p53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5" name="Google Shape;20065;p53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6" name="Google Shape;20066;p53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7" name="Google Shape;20067;p53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8" name="Google Shape;20068;p53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9" name="Google Shape;20069;p53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0" name="Google Shape;20070;p53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1" name="Google Shape;20071;p53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2" name="Google Shape;20072;p53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3" name="Google Shape;20073;p53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4" name="Google Shape;20074;p53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5" name="Google Shape;20075;p53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6" name="Google Shape;20076;p53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7" name="Google Shape;20077;p53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8" name="Google Shape;20078;p53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9" name="Google Shape;20079;p53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0" name="Google Shape;20080;p53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1" name="Google Shape;20081;p53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2" name="Google Shape;20082;p53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3" name="Google Shape;20083;p53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4" name="Google Shape;20084;p53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5" name="Google Shape;20085;p53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6" name="Google Shape;20086;p53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7" name="Google Shape;20087;p53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8" name="Google Shape;20088;p53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9" name="Google Shape;20089;p53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0" name="Google Shape;20090;p53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1" name="Google Shape;20091;p53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2" name="Google Shape;20092;p53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3" name="Google Shape;20093;p53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4" name="Google Shape;20094;p53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5" name="Google Shape;20095;p53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6" name="Google Shape;20096;p53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7" name="Google Shape;20097;p53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8" name="Google Shape;20098;p53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9" name="Google Shape;20099;p53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0" name="Google Shape;20100;p53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1" name="Google Shape;20101;p53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2" name="Google Shape;20102;p53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3" name="Google Shape;20103;p53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4" name="Google Shape;20104;p53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5" name="Google Shape;20105;p53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6" name="Google Shape;20106;p53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7" name="Google Shape;20107;p53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8" name="Google Shape;20108;p53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9" name="Google Shape;20109;p53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0" name="Google Shape;20110;p53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1" name="Google Shape;20111;p53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2" name="Google Shape;20112;p53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3" name="Google Shape;20113;p53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4" name="Google Shape;20114;p53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5" name="Google Shape;20115;p53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6" name="Google Shape;20116;p53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7" name="Google Shape;20117;p53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8" name="Google Shape;20118;p53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9" name="Google Shape;20119;p53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0" name="Google Shape;20120;p53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1" name="Google Shape;20121;p53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2" name="Google Shape;20122;p53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3" name="Google Shape;20123;p53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4" name="Google Shape;20124;p53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5" name="Google Shape;20125;p53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6" name="Google Shape;20126;p53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7" name="Google Shape;20127;p53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8" name="Google Shape;20128;p53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9" name="Google Shape;20129;p53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0" name="Google Shape;20130;p53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1" name="Google Shape;20131;p53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2" name="Google Shape;20132;p53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3" name="Google Shape;20133;p53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4" name="Google Shape;20134;p53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5" name="Google Shape;20135;p53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6" name="Google Shape;20136;p53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7" name="Google Shape;20137;p53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8" name="Google Shape;20138;p53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9" name="Google Shape;20139;p53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0" name="Google Shape;20140;p53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1" name="Google Shape;20141;p53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2" name="Google Shape;20142;p53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3" name="Google Shape;20143;p53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4" name="Google Shape;20144;p53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5" name="Google Shape;20145;p53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6" name="Google Shape;20146;p53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7" name="Google Shape;20147;p53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8" name="Google Shape;20148;p53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9" name="Google Shape;20149;p53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0" name="Google Shape;20150;p53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1" name="Google Shape;20151;p53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2" name="Google Shape;20152;p53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3" name="Google Shape;20153;p53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4" name="Google Shape;20154;p53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5" name="Google Shape;20155;p53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6" name="Google Shape;20156;p53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7" name="Google Shape;20157;p53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8" name="Google Shape;20158;p53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9" name="Google Shape;20159;p53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0" name="Google Shape;20160;p53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1" name="Google Shape;20161;p53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2" name="Google Shape;20162;p53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3" name="Google Shape;20163;p53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4" name="Google Shape;20164;p53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5" name="Google Shape;20165;p53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6" name="Google Shape;20166;p53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7" name="Google Shape;20167;p53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8" name="Google Shape;20168;p53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9" name="Google Shape;20169;p53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0" name="Google Shape;20170;p53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1" name="Google Shape;20171;p53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2" name="Google Shape;20172;p53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3" name="Google Shape;20173;p53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4" name="Google Shape;20174;p53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5" name="Google Shape;20175;p53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6" name="Google Shape;20176;p53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7" name="Google Shape;20177;p53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8" name="Google Shape;20178;p53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9" name="Google Shape;20179;p53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0" name="Google Shape;20180;p53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1" name="Google Shape;20181;p53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2" name="Google Shape;20182;p53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3" name="Google Shape;20183;p53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4" name="Google Shape;20184;p53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5" name="Google Shape;20185;p53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6" name="Google Shape;20186;p53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7" name="Google Shape;20187;p53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8" name="Google Shape;20188;p53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9" name="Google Shape;20189;p53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0" name="Google Shape;20190;p53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1" name="Google Shape;20191;p53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2" name="Google Shape;20192;p53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3" name="Google Shape;20193;p53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4" name="Google Shape;20194;p53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5" name="Google Shape;20195;p53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6" name="Google Shape;20196;p53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7" name="Google Shape;20197;p53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8" name="Google Shape;20198;p53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9" name="Google Shape;20199;p53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0" name="Google Shape;20200;p53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1" name="Google Shape;20201;p53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2" name="Google Shape;20202;p53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3" name="Google Shape;20203;p53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4" name="Google Shape;20204;p53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5" name="Google Shape;20205;p53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6" name="Google Shape;20206;p53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7" name="Google Shape;20207;p53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8" name="Google Shape;20208;p53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9" name="Google Shape;20209;p53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0" name="Google Shape;20210;p53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1" name="Google Shape;20211;p53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2" name="Google Shape;20212;p53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3" name="Google Shape;20213;p53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4" name="Google Shape;20214;p53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5" name="Google Shape;20215;p53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6" name="Google Shape;20216;p53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7" name="Google Shape;20217;p53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8" name="Google Shape;20218;p53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9" name="Google Shape;20219;p53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0" name="Google Shape;20220;p53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1" name="Google Shape;20221;p53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2" name="Google Shape;20222;p53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3" name="Google Shape;20223;p53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4" name="Google Shape;20224;p53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5" name="Google Shape;20225;p53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6" name="Google Shape;20226;p53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7" name="Google Shape;20227;p53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8" name="Google Shape;20228;p53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9" name="Google Shape;20229;p53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0" name="Google Shape;20230;p53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1" name="Google Shape;20231;p53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2" name="Google Shape;20232;p53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3" name="Google Shape;20233;p53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4" name="Google Shape;20234;p53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5" name="Google Shape;20235;p53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6" name="Google Shape;20236;p53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7" name="Google Shape;20237;p53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8" name="Google Shape;20238;p53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9" name="Google Shape;20239;p53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0" name="Google Shape;20240;p53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1" name="Google Shape;20241;p53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2" name="Google Shape;20242;p53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3" name="Google Shape;20243;p53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4" name="Google Shape;20244;p53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5" name="Google Shape;20245;p53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6" name="Google Shape;20246;p53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7" name="Google Shape;20247;p53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8" name="Google Shape;20248;p53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9" name="Google Shape;20249;p53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0" name="Google Shape;20250;p53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1" name="Google Shape;20251;p53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2" name="Google Shape;20252;p53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3" name="Google Shape;20253;p53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4" name="Google Shape;20254;p53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5" name="Google Shape;20255;p53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6" name="Google Shape;20256;p53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7" name="Google Shape;20257;p53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8" name="Google Shape;20258;p53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9" name="Google Shape;20259;p53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0" name="Google Shape;20260;p53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1" name="Google Shape;20261;p53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2" name="Google Shape;20262;p53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3" name="Google Shape;20263;p53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4" name="Google Shape;20264;p53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5" name="Google Shape;20265;p53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6" name="Google Shape;20266;p53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7" name="Google Shape;20267;p53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8" name="Google Shape;20268;p53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9" name="Google Shape;20269;p53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0" name="Google Shape;20270;p53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1" name="Google Shape;20271;p53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2" name="Google Shape;20272;p53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3" name="Google Shape;20273;p53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4" name="Google Shape;20274;p53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5" name="Google Shape;20275;p53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6" name="Google Shape;20276;p53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7" name="Google Shape;20277;p53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8" name="Google Shape;20278;p53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9" name="Google Shape;20279;p53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0" name="Google Shape;20280;p53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1" name="Google Shape;20281;p53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2" name="Google Shape;20282;p53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3" name="Google Shape;20283;p53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4" name="Google Shape;20284;p53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5" name="Google Shape;20285;p53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6" name="Google Shape;20286;p53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7" name="Google Shape;20287;p53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8" name="Google Shape;20288;p53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9" name="Google Shape;20289;p53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0" name="Google Shape;20290;p53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1" name="Google Shape;20291;p53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2" name="Google Shape;20292;p53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3" name="Google Shape;20293;p53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4" name="Google Shape;20294;p53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5" name="Google Shape;20295;p53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6" name="Google Shape;20296;p53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7" name="Google Shape;20297;p53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8" name="Google Shape;20298;p53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9" name="Google Shape;20299;p53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0" name="Google Shape;20300;p53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1" name="Google Shape;20301;p53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2" name="Google Shape;20302;p53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3" name="Google Shape;20303;p53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4" name="Google Shape;20304;p53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5" name="Google Shape;20305;p53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6" name="Google Shape;20306;p53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7" name="Google Shape;20307;p53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8" name="Google Shape;20308;p53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9" name="Google Shape;20309;p53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0" name="Google Shape;20310;p53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1" name="Google Shape;20311;p53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2" name="Google Shape;20312;p53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3" name="Google Shape;20313;p53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4" name="Google Shape;20314;p53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5" name="Google Shape;20315;p53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6" name="Google Shape;20316;p53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7" name="Google Shape;20317;p53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8" name="Google Shape;20318;p53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9" name="Google Shape;20319;p53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0" name="Google Shape;20320;p53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1" name="Google Shape;20321;p53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2" name="Google Shape;20322;p53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3" name="Google Shape;20323;p53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4" name="Google Shape;20324;p53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5" name="Google Shape;20325;p53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6" name="Google Shape;20326;p53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7" name="Google Shape;20327;p53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8" name="Google Shape;20328;p53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9" name="Google Shape;20329;p53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0" name="Google Shape;20330;p53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1" name="Google Shape;20331;p53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2" name="Google Shape;20332;p53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3" name="Google Shape;20333;p53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4" name="Google Shape;20334;p53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5" name="Google Shape;20335;p53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6" name="Google Shape;20336;p53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7" name="Google Shape;20337;p53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8" name="Google Shape;20338;p53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9" name="Google Shape;20339;p53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0" name="Google Shape;20340;p53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1" name="Google Shape;20341;p53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2" name="Google Shape;20342;p53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3" name="Google Shape;20343;p53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4" name="Google Shape;20344;p53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5" name="Google Shape;20345;p53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6" name="Google Shape;20346;p53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7" name="Google Shape;20347;p53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8" name="Google Shape;20348;p53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9" name="Google Shape;20349;p53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0" name="Google Shape;20350;p53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1" name="Google Shape;20351;p53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2" name="Google Shape;20352;p53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3" name="Google Shape;20353;p53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4" name="Google Shape;20354;p53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5" name="Google Shape;20355;p53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6" name="Google Shape;20356;p53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7" name="Google Shape;20357;p53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8" name="Google Shape;20358;p53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9" name="Google Shape;20359;p53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0" name="Google Shape;20360;p53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1" name="Google Shape;20361;p53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2" name="Google Shape;20362;p53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63" name="Google Shape;20363;p53"/>
          <p:cNvSpPr/>
          <p:nvPr/>
        </p:nvSpPr>
        <p:spPr>
          <a:xfrm rot="10284816">
            <a:off x="7432085" y="-1126321"/>
            <a:ext cx="2752853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4" name="Google Shape;20364;p53"/>
          <p:cNvSpPr/>
          <p:nvPr/>
        </p:nvSpPr>
        <p:spPr>
          <a:xfrm flipH="1">
            <a:off x="1663975" y="740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5" name="Google Shape;20365;p53"/>
          <p:cNvSpPr/>
          <p:nvPr/>
        </p:nvSpPr>
        <p:spPr>
          <a:xfrm flipH="1">
            <a:off x="431119" y="107552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20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7" name="Google Shape;20367;p54"/>
          <p:cNvSpPr/>
          <p:nvPr/>
        </p:nvSpPr>
        <p:spPr>
          <a:xfrm rot="5400000">
            <a:off x="-2161345" y="2008941"/>
            <a:ext cx="5369585" cy="1199303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8" name="Google Shape;20368;p54"/>
          <p:cNvSpPr/>
          <p:nvPr/>
        </p:nvSpPr>
        <p:spPr>
          <a:xfrm rot="-7617907" flipH="1">
            <a:off x="7250634" y="3261999"/>
            <a:ext cx="2637619" cy="2894050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69" name="Google Shape;20369;p54"/>
          <p:cNvGrpSpPr/>
          <p:nvPr/>
        </p:nvGrpSpPr>
        <p:grpSpPr>
          <a:xfrm rot="10800000">
            <a:off x="7366061" y="11"/>
            <a:ext cx="1777950" cy="1118873"/>
            <a:chOff x="4560800" y="2780575"/>
            <a:chExt cx="421775" cy="265425"/>
          </a:xfrm>
        </p:grpSpPr>
        <p:sp>
          <p:nvSpPr>
            <p:cNvPr id="20370" name="Google Shape;20370;p54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1" name="Google Shape;20371;p54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2" name="Google Shape;20372;p54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3" name="Google Shape;20373;p54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4" name="Google Shape;20374;p54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5" name="Google Shape;20375;p54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6" name="Google Shape;20376;p54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7" name="Google Shape;20377;p54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8" name="Google Shape;20378;p54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9" name="Google Shape;20379;p54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0" name="Google Shape;20380;p54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1" name="Google Shape;20381;p54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2" name="Google Shape;20382;p54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3" name="Google Shape;20383;p54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4" name="Google Shape;20384;p54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5" name="Google Shape;20385;p54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6" name="Google Shape;20386;p54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7" name="Google Shape;20387;p54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8" name="Google Shape;20388;p54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9" name="Google Shape;20389;p54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0" name="Google Shape;20390;p54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1" name="Google Shape;20391;p54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2" name="Google Shape;20392;p54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3" name="Google Shape;20393;p54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4" name="Google Shape;20394;p54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5" name="Google Shape;20395;p54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6" name="Google Shape;20396;p54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7" name="Google Shape;20397;p54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8" name="Google Shape;20398;p54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9" name="Google Shape;20399;p54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0" name="Google Shape;20400;p54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1" name="Google Shape;20401;p54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2" name="Google Shape;20402;p54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3" name="Google Shape;20403;p54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4" name="Google Shape;20404;p54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5" name="Google Shape;20405;p54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6" name="Google Shape;20406;p54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7" name="Google Shape;20407;p54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8" name="Google Shape;20408;p54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9" name="Google Shape;20409;p54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0" name="Google Shape;20410;p54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1" name="Google Shape;20411;p54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2" name="Google Shape;20412;p54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3" name="Google Shape;20413;p54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4" name="Google Shape;20414;p54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5" name="Google Shape;20415;p54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6" name="Google Shape;20416;p54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7" name="Google Shape;20417;p54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8" name="Google Shape;20418;p54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9" name="Google Shape;20419;p54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0" name="Google Shape;20420;p54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1" name="Google Shape;20421;p54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2" name="Google Shape;20422;p54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3" name="Google Shape;20423;p54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4" name="Google Shape;20424;p54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5" name="Google Shape;20425;p54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6" name="Google Shape;20426;p54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7" name="Google Shape;20427;p54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8" name="Google Shape;20428;p54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9" name="Google Shape;20429;p54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0" name="Google Shape;20430;p54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1" name="Google Shape;20431;p54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2" name="Google Shape;20432;p54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3" name="Google Shape;20433;p54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4" name="Google Shape;20434;p54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5" name="Google Shape;20435;p54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6" name="Google Shape;20436;p54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7" name="Google Shape;20437;p54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8" name="Google Shape;20438;p54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9" name="Google Shape;20439;p54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0" name="Google Shape;20440;p54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1" name="Google Shape;20441;p54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2" name="Google Shape;20442;p54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3" name="Google Shape;20443;p54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4" name="Google Shape;20444;p54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5" name="Google Shape;20445;p54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6" name="Google Shape;20446;p54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7" name="Google Shape;20447;p54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8" name="Google Shape;20448;p54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9" name="Google Shape;20449;p54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0" name="Google Shape;20450;p54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1" name="Google Shape;20451;p54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2" name="Google Shape;20452;p54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3" name="Google Shape;20453;p54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4" name="Google Shape;20454;p54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5" name="Google Shape;20455;p54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6" name="Google Shape;20456;p54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7" name="Google Shape;20457;p54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8" name="Google Shape;20458;p54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9" name="Google Shape;20459;p54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0" name="Google Shape;20460;p54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1" name="Google Shape;20461;p54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2" name="Google Shape;20462;p54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3" name="Google Shape;20463;p54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4" name="Google Shape;20464;p54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5" name="Google Shape;20465;p54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6" name="Google Shape;20466;p54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7" name="Google Shape;20467;p54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8" name="Google Shape;20468;p54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9" name="Google Shape;20469;p54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0" name="Google Shape;20470;p54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1" name="Google Shape;20471;p54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2" name="Google Shape;20472;p54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3" name="Google Shape;20473;p54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4" name="Google Shape;20474;p54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5" name="Google Shape;20475;p54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6" name="Google Shape;20476;p54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7" name="Google Shape;20477;p54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8" name="Google Shape;20478;p54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9" name="Google Shape;20479;p54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0" name="Google Shape;20480;p54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1" name="Google Shape;20481;p54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2" name="Google Shape;20482;p54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3" name="Google Shape;20483;p54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4" name="Google Shape;20484;p54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5" name="Google Shape;20485;p54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6" name="Google Shape;20486;p54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7" name="Google Shape;20487;p54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8" name="Google Shape;20488;p54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9" name="Google Shape;20489;p54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0" name="Google Shape;20490;p54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1" name="Google Shape;20491;p54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2" name="Google Shape;20492;p54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3" name="Google Shape;20493;p54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4" name="Google Shape;20494;p54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5" name="Google Shape;20495;p54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6" name="Google Shape;20496;p54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7" name="Google Shape;20497;p54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8" name="Google Shape;20498;p54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9" name="Google Shape;20499;p54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0" name="Google Shape;20500;p54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1" name="Google Shape;20501;p54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2" name="Google Shape;20502;p54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3" name="Google Shape;20503;p54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4" name="Google Shape;20504;p54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5" name="Google Shape;20505;p54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6" name="Google Shape;20506;p54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7" name="Google Shape;20507;p54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8" name="Google Shape;20508;p54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9" name="Google Shape;20509;p54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0" name="Google Shape;20510;p54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1" name="Google Shape;20511;p54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2" name="Google Shape;20512;p54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3" name="Google Shape;20513;p54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4" name="Google Shape;20514;p54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5" name="Google Shape;20515;p54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6" name="Google Shape;20516;p54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7" name="Google Shape;20517;p54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8" name="Google Shape;20518;p54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9" name="Google Shape;20519;p54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0" name="Google Shape;20520;p54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1" name="Google Shape;20521;p54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2" name="Google Shape;20522;p54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3" name="Google Shape;20523;p54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4" name="Google Shape;20524;p54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5" name="Google Shape;20525;p54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6" name="Google Shape;20526;p54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7" name="Google Shape;20527;p54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8" name="Google Shape;20528;p54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9" name="Google Shape;20529;p54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0" name="Google Shape;20530;p54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1" name="Google Shape;20531;p54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2" name="Google Shape;20532;p54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3" name="Google Shape;20533;p54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4" name="Google Shape;20534;p54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5" name="Google Shape;20535;p54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6" name="Google Shape;20536;p54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7" name="Google Shape;20537;p54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8" name="Google Shape;20538;p54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9" name="Google Shape;20539;p54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0" name="Google Shape;20540;p54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1" name="Google Shape;20541;p54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2" name="Google Shape;20542;p54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3" name="Google Shape;20543;p54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4" name="Google Shape;20544;p54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5" name="Google Shape;20545;p54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6" name="Google Shape;20546;p54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7" name="Google Shape;20547;p54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8" name="Google Shape;20548;p54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9" name="Google Shape;20549;p54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0" name="Google Shape;20550;p54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1" name="Google Shape;20551;p54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2" name="Google Shape;20552;p54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3" name="Google Shape;20553;p54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4" name="Google Shape;20554;p54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5" name="Google Shape;20555;p54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6" name="Google Shape;20556;p54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7" name="Google Shape;20557;p54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8" name="Google Shape;20558;p54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9" name="Google Shape;20559;p54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0" name="Google Shape;20560;p54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1" name="Google Shape;20561;p54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2" name="Google Shape;20562;p54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3" name="Google Shape;20563;p54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4" name="Google Shape;20564;p54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5" name="Google Shape;20565;p54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6" name="Google Shape;20566;p54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7" name="Google Shape;20567;p54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8" name="Google Shape;20568;p54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9" name="Google Shape;20569;p54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0" name="Google Shape;20570;p54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1" name="Google Shape;20571;p54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2" name="Google Shape;20572;p54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3" name="Google Shape;20573;p54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4" name="Google Shape;20574;p54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5" name="Google Shape;20575;p54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6" name="Google Shape;20576;p54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7" name="Google Shape;20577;p54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8" name="Google Shape;20578;p54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9" name="Google Shape;20579;p54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0" name="Google Shape;20580;p54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1" name="Google Shape;20581;p54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2" name="Google Shape;20582;p54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3" name="Google Shape;20583;p54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4" name="Google Shape;20584;p54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5" name="Google Shape;20585;p54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6" name="Google Shape;20586;p54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7" name="Google Shape;20587;p54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8" name="Google Shape;20588;p54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9" name="Google Shape;20589;p54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0" name="Google Shape;20590;p54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1" name="Google Shape;20591;p54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2" name="Google Shape;20592;p54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3" name="Google Shape;20593;p54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4" name="Google Shape;20594;p54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5" name="Google Shape;20595;p54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6" name="Google Shape;20596;p54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7" name="Google Shape;20597;p54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8" name="Google Shape;20598;p54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9" name="Google Shape;20599;p54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0" name="Google Shape;20600;p54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1" name="Google Shape;20601;p54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2" name="Google Shape;20602;p54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3" name="Google Shape;20603;p54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4" name="Google Shape;20604;p54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5" name="Google Shape;20605;p54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6" name="Google Shape;20606;p54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7" name="Google Shape;20607;p54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8" name="Google Shape;20608;p54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9" name="Google Shape;20609;p54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0" name="Google Shape;20610;p54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1" name="Google Shape;20611;p54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2" name="Google Shape;20612;p54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3" name="Google Shape;20613;p54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4" name="Google Shape;20614;p54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5" name="Google Shape;20615;p54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6" name="Google Shape;20616;p54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7" name="Google Shape;20617;p54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8" name="Google Shape;20618;p54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9" name="Google Shape;20619;p54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0" name="Google Shape;20620;p54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1" name="Google Shape;20621;p54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2" name="Google Shape;20622;p54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3" name="Google Shape;20623;p54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4" name="Google Shape;20624;p54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5" name="Google Shape;20625;p54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6" name="Google Shape;20626;p54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7" name="Google Shape;20627;p54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8" name="Google Shape;20628;p54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9" name="Google Shape;20629;p54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0" name="Google Shape;20630;p54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1" name="Google Shape;20631;p54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2" name="Google Shape;20632;p54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3" name="Google Shape;20633;p54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4" name="Google Shape;20634;p54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5" name="Google Shape;20635;p54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6" name="Google Shape;20636;p54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7" name="Google Shape;20637;p54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8" name="Google Shape;20638;p54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9" name="Google Shape;20639;p54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0" name="Google Shape;20640;p54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1" name="Google Shape;20641;p54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2" name="Google Shape;20642;p54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3" name="Google Shape;20643;p54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4" name="Google Shape;20644;p54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45" name="Google Shape;20645;p54"/>
          <p:cNvSpPr/>
          <p:nvPr/>
        </p:nvSpPr>
        <p:spPr>
          <a:xfrm rot="10800000" flipH="1">
            <a:off x="410206" y="1976937"/>
            <a:ext cx="846599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6" name="Google Shape;20646;p54"/>
          <p:cNvSpPr/>
          <p:nvPr/>
        </p:nvSpPr>
        <p:spPr>
          <a:xfrm flipH="1">
            <a:off x="351625" y="321040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7" name="Google Shape;20647;p54"/>
          <p:cNvSpPr/>
          <p:nvPr/>
        </p:nvSpPr>
        <p:spPr>
          <a:xfrm flipH="1">
            <a:off x="6945632" y="44783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20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9" name="Google Shape;20649;p55"/>
          <p:cNvSpPr/>
          <p:nvPr/>
        </p:nvSpPr>
        <p:spPr>
          <a:xfrm rot="10800000">
            <a:off x="-481625" y="-182998"/>
            <a:ext cx="1791600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50" name="Google Shape;20650;p55"/>
          <p:cNvGrpSpPr/>
          <p:nvPr/>
        </p:nvGrpSpPr>
        <p:grpSpPr>
          <a:xfrm flipH="1">
            <a:off x="8674412" y="-183011"/>
            <a:ext cx="901674" cy="1575190"/>
            <a:chOff x="5052950" y="2452900"/>
            <a:chExt cx="213900" cy="373675"/>
          </a:xfrm>
        </p:grpSpPr>
        <p:sp>
          <p:nvSpPr>
            <p:cNvPr id="20651" name="Google Shape;20651;p55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2" name="Google Shape;20652;p55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3" name="Google Shape;20653;p55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4" name="Google Shape;20654;p55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5" name="Google Shape;20655;p55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6" name="Google Shape;20656;p55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7" name="Google Shape;20657;p55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8" name="Google Shape;20658;p55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9" name="Google Shape;20659;p55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0" name="Google Shape;20660;p55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1" name="Google Shape;20661;p55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2" name="Google Shape;20662;p55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3" name="Google Shape;20663;p55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4" name="Google Shape;20664;p55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5" name="Google Shape;20665;p55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6" name="Google Shape;20666;p55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7" name="Google Shape;20667;p55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8" name="Google Shape;20668;p55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9" name="Google Shape;20669;p55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0" name="Google Shape;20670;p55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1" name="Google Shape;20671;p55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2" name="Google Shape;20672;p55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3" name="Google Shape;20673;p55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4" name="Google Shape;20674;p55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5" name="Google Shape;20675;p55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6" name="Google Shape;20676;p55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7" name="Google Shape;20677;p55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8" name="Google Shape;20678;p55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9" name="Google Shape;20679;p55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0" name="Google Shape;20680;p55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1" name="Google Shape;20681;p55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2" name="Google Shape;20682;p55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3" name="Google Shape;20683;p55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4" name="Google Shape;20684;p55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5" name="Google Shape;20685;p55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6" name="Google Shape;20686;p55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7" name="Google Shape;20687;p55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8" name="Google Shape;20688;p55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9" name="Google Shape;20689;p55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0" name="Google Shape;20690;p55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1" name="Google Shape;20691;p55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2" name="Google Shape;20692;p55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3" name="Google Shape;20693;p55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4" name="Google Shape;20694;p55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5" name="Google Shape;20695;p55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6" name="Google Shape;20696;p55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7" name="Google Shape;20697;p55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8" name="Google Shape;20698;p55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9" name="Google Shape;20699;p55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0" name="Google Shape;20700;p55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1" name="Google Shape;20701;p55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2" name="Google Shape;20702;p55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3" name="Google Shape;20703;p55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4" name="Google Shape;20704;p55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5" name="Google Shape;20705;p55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6" name="Google Shape;20706;p55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7" name="Google Shape;20707;p55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8" name="Google Shape;20708;p55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9" name="Google Shape;20709;p55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0" name="Google Shape;20710;p55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1" name="Google Shape;20711;p55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2" name="Google Shape;20712;p55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3" name="Google Shape;20713;p55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4" name="Google Shape;20714;p55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5" name="Google Shape;20715;p55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6" name="Google Shape;20716;p55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7" name="Google Shape;20717;p55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8" name="Google Shape;20718;p55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9" name="Google Shape;20719;p55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0" name="Google Shape;20720;p55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1" name="Google Shape;20721;p55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2" name="Google Shape;20722;p55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3" name="Google Shape;20723;p55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4" name="Google Shape;20724;p55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5" name="Google Shape;20725;p55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6" name="Google Shape;20726;p55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7" name="Google Shape;20727;p55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8" name="Google Shape;20728;p55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9" name="Google Shape;20729;p55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0" name="Google Shape;20730;p55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1" name="Google Shape;20731;p55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2" name="Google Shape;20732;p55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3" name="Google Shape;20733;p55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4" name="Google Shape;20734;p55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5" name="Google Shape;20735;p55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6" name="Google Shape;20736;p55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7" name="Google Shape;20737;p55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8" name="Google Shape;20738;p55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9" name="Google Shape;20739;p55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0" name="Google Shape;20740;p55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1" name="Google Shape;20741;p55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2" name="Google Shape;20742;p55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3" name="Google Shape;20743;p55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4" name="Google Shape;20744;p55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5" name="Google Shape;20745;p55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6" name="Google Shape;20746;p55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7" name="Google Shape;20747;p55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8" name="Google Shape;20748;p55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9" name="Google Shape;20749;p55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0" name="Google Shape;20750;p55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1" name="Google Shape;20751;p55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2" name="Google Shape;20752;p55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3" name="Google Shape;20753;p55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4" name="Google Shape;20754;p55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5" name="Google Shape;20755;p55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6" name="Google Shape;20756;p55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7" name="Google Shape;20757;p55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8" name="Google Shape;20758;p55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9" name="Google Shape;20759;p55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0" name="Google Shape;20760;p55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1" name="Google Shape;20761;p55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2" name="Google Shape;20762;p55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3" name="Google Shape;20763;p55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4" name="Google Shape;20764;p55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5" name="Google Shape;20765;p55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6" name="Google Shape;20766;p55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7" name="Google Shape;20767;p55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8" name="Google Shape;20768;p55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9" name="Google Shape;20769;p55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0" name="Google Shape;20770;p55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1" name="Google Shape;20771;p55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2" name="Google Shape;20772;p55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3" name="Google Shape;20773;p55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4" name="Google Shape;20774;p55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5" name="Google Shape;20775;p55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6" name="Google Shape;20776;p55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7" name="Google Shape;20777;p55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8" name="Google Shape;20778;p55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9" name="Google Shape;20779;p55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0" name="Google Shape;20780;p55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1" name="Google Shape;20781;p55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2" name="Google Shape;20782;p55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3" name="Google Shape;20783;p55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4" name="Google Shape;20784;p55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5" name="Google Shape;20785;p55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6" name="Google Shape;20786;p55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7" name="Google Shape;20787;p55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8" name="Google Shape;20788;p55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9" name="Google Shape;20789;p55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0" name="Google Shape;20790;p55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1" name="Google Shape;20791;p55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2" name="Google Shape;20792;p55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3" name="Google Shape;20793;p55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4" name="Google Shape;20794;p55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5" name="Google Shape;20795;p55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6" name="Google Shape;20796;p55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7" name="Google Shape;20797;p55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8" name="Google Shape;20798;p55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9" name="Google Shape;20799;p55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0" name="Google Shape;20800;p55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1" name="Google Shape;20801;p55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2" name="Google Shape;20802;p55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3" name="Google Shape;20803;p55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4" name="Google Shape;20804;p55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5" name="Google Shape;20805;p55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6" name="Google Shape;20806;p55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7" name="Google Shape;20807;p55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8" name="Google Shape;20808;p55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9" name="Google Shape;20809;p55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0" name="Google Shape;20810;p55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1" name="Google Shape;20811;p55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2" name="Google Shape;20812;p55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3" name="Google Shape;20813;p55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4" name="Google Shape;20814;p55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5" name="Google Shape;20815;p55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6" name="Google Shape;20816;p55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7" name="Google Shape;20817;p55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8" name="Google Shape;20818;p55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9" name="Google Shape;20819;p55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0" name="Google Shape;20820;p55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1" name="Google Shape;20821;p55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2" name="Google Shape;20822;p55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3" name="Google Shape;20823;p55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4" name="Google Shape;20824;p55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5" name="Google Shape;20825;p55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6" name="Google Shape;20826;p55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7" name="Google Shape;20827;p55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8" name="Google Shape;20828;p55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9" name="Google Shape;20829;p55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0" name="Google Shape;20830;p55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1" name="Google Shape;20831;p55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2" name="Google Shape;20832;p55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3" name="Google Shape;20833;p55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4" name="Google Shape;20834;p55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5" name="Google Shape;20835;p55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6" name="Google Shape;20836;p55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7" name="Google Shape;20837;p55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8" name="Google Shape;20838;p55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9" name="Google Shape;20839;p55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0" name="Google Shape;20840;p55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1" name="Google Shape;20841;p55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2" name="Google Shape;20842;p55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3" name="Google Shape;20843;p55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4" name="Google Shape;20844;p55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5" name="Google Shape;20845;p55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6" name="Google Shape;20846;p55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7" name="Google Shape;20847;p55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8" name="Google Shape;20848;p55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9" name="Google Shape;20849;p55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0" name="Google Shape;20850;p55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1" name="Google Shape;20851;p55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2" name="Google Shape;20852;p55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3" name="Google Shape;20853;p55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4" name="Google Shape;20854;p55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5" name="Google Shape;20855;p55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6" name="Google Shape;20856;p55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7" name="Google Shape;20857;p55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8" name="Google Shape;20858;p55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9" name="Google Shape;20859;p55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0" name="Google Shape;20860;p55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1" name="Google Shape;20861;p55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2" name="Google Shape;20862;p55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3" name="Google Shape;20863;p55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4" name="Google Shape;20864;p55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5" name="Google Shape;20865;p55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6" name="Google Shape;20866;p55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7" name="Google Shape;20867;p55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8" name="Google Shape;20868;p55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9" name="Google Shape;20869;p55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0" name="Google Shape;20870;p55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1" name="Google Shape;20871;p55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2" name="Google Shape;20872;p55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3" name="Google Shape;20873;p55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4" name="Google Shape;20874;p55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5" name="Google Shape;20875;p55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6" name="Google Shape;20876;p55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7" name="Google Shape;20877;p55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8" name="Google Shape;20878;p55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9" name="Google Shape;20879;p55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0" name="Google Shape;20880;p55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1" name="Google Shape;20881;p55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2" name="Google Shape;20882;p55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3" name="Google Shape;20883;p55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4" name="Google Shape;20884;p55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5" name="Google Shape;20885;p55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6" name="Google Shape;20886;p55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7" name="Google Shape;20887;p55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8" name="Google Shape;20888;p55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9" name="Google Shape;20889;p55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0" name="Google Shape;20890;p55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1" name="Google Shape;20891;p55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2" name="Google Shape;20892;p55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3" name="Google Shape;20893;p55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4" name="Google Shape;20894;p55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5" name="Google Shape;20895;p55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6" name="Google Shape;20896;p55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7" name="Google Shape;20897;p55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8" name="Google Shape;20898;p55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9" name="Google Shape;20899;p55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0" name="Google Shape;20900;p55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1" name="Google Shape;20901;p55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2" name="Google Shape;20902;p55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3" name="Google Shape;20903;p55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4" name="Google Shape;20904;p55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5" name="Google Shape;20905;p55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6" name="Google Shape;20906;p55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7" name="Google Shape;20907;p55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8" name="Google Shape;20908;p55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9" name="Google Shape;20909;p55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0" name="Google Shape;20910;p55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1" name="Google Shape;20911;p55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2" name="Google Shape;20912;p55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3" name="Google Shape;20913;p55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4" name="Google Shape;20914;p55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5" name="Google Shape;20915;p55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6" name="Google Shape;20916;p55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7" name="Google Shape;20917;p55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8" name="Google Shape;20918;p55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9" name="Google Shape;20919;p55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0" name="Google Shape;20920;p55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1" name="Google Shape;20921;p55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2" name="Google Shape;20922;p55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3" name="Google Shape;20923;p55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4" name="Google Shape;20924;p55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5" name="Google Shape;20925;p55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6" name="Google Shape;20926;p55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7" name="Google Shape;20927;p55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8" name="Google Shape;20928;p55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9" name="Google Shape;20929;p55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0" name="Google Shape;20930;p55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1" name="Google Shape;20931;p55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2" name="Google Shape;20932;p55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3" name="Google Shape;20933;p55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4" name="Google Shape;20934;p55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5" name="Google Shape;20935;p55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6" name="Google Shape;20936;p55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7" name="Google Shape;20937;p55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8" name="Google Shape;20938;p55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9" name="Google Shape;20939;p55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0" name="Google Shape;20940;p55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1" name="Google Shape;20941;p55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42" name="Google Shape;20942;p55"/>
          <p:cNvSpPr/>
          <p:nvPr/>
        </p:nvSpPr>
        <p:spPr>
          <a:xfrm flipH="1">
            <a:off x="6431825" y="461505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3" name="Google Shape;20943;p55"/>
          <p:cNvSpPr/>
          <p:nvPr/>
        </p:nvSpPr>
        <p:spPr>
          <a:xfrm flipH="1">
            <a:off x="8253969" y="35338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4" name="Google Shape;20944;p55"/>
          <p:cNvSpPr/>
          <p:nvPr/>
        </p:nvSpPr>
        <p:spPr>
          <a:xfrm rot="10800000">
            <a:off x="6690125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5" name="Google Shape;20945;p55"/>
          <p:cNvSpPr/>
          <p:nvPr/>
        </p:nvSpPr>
        <p:spPr>
          <a:xfrm rot="8405528" flipH="1">
            <a:off x="157178" y="1820773"/>
            <a:ext cx="513994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6" name="Google Shape;20946;p55"/>
          <p:cNvSpPr/>
          <p:nvPr/>
        </p:nvSpPr>
        <p:spPr>
          <a:xfrm flipH="1">
            <a:off x="-691437" y="4063624"/>
            <a:ext cx="1543786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415900"/>
            <a:ext cx="77040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8" r:id="rId6"/>
    <p:sldLayoutId id="2147483699" r:id="rId7"/>
    <p:sldLayoutId id="2147483700" r:id="rId8"/>
    <p:sldLayoutId id="2147483701" r:id="rId9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ksom/simkfs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iksom.github.io/simkfsd/basic-mission/cita-rasa-kop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0" name="Google Shape;20960;p60"/>
          <p:cNvSpPr/>
          <p:nvPr/>
        </p:nvSpPr>
        <p:spPr>
          <a:xfrm>
            <a:off x="-199475" y="0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1" name="Google Shape;20961;p60"/>
          <p:cNvSpPr/>
          <p:nvPr/>
        </p:nvSpPr>
        <p:spPr>
          <a:xfrm>
            <a:off x="7340777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2" name="Google Shape;20962;p60"/>
          <p:cNvSpPr txBox="1">
            <a:spLocks noGrp="1"/>
          </p:cNvSpPr>
          <p:nvPr>
            <p:ph type="ctrTitle"/>
          </p:nvPr>
        </p:nvSpPr>
        <p:spPr>
          <a:xfrm>
            <a:off x="4766733" y="1005125"/>
            <a:ext cx="4106334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Cita Rasa Kopi</a:t>
            </a:r>
            <a:endParaRPr dirty="0"/>
          </a:p>
        </p:txBody>
      </p:sp>
      <p:sp>
        <p:nvSpPr>
          <p:cNvPr id="20963" name="Google Shape;20963;p60"/>
          <p:cNvSpPr txBox="1">
            <a:spLocks noGrp="1"/>
          </p:cNvSpPr>
          <p:nvPr>
            <p:ph type="subTitle" idx="1"/>
          </p:nvPr>
        </p:nvSpPr>
        <p:spPr>
          <a:xfrm>
            <a:off x="53731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Mission Full Stack Developer </a:t>
            </a:r>
            <a:endParaRPr dirty="0"/>
          </a:p>
        </p:txBody>
      </p:sp>
      <p:sp>
        <p:nvSpPr>
          <p:cNvPr id="20964" name="Google Shape;20964;p60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5" name="Google Shape;20965;p60"/>
          <p:cNvGrpSpPr/>
          <p:nvPr/>
        </p:nvGrpSpPr>
        <p:grpSpPr>
          <a:xfrm rot="-5400000">
            <a:off x="-416999" y="3502895"/>
            <a:ext cx="1803243" cy="1536829"/>
            <a:chOff x="3796300" y="2184925"/>
            <a:chExt cx="427775" cy="364575"/>
          </a:xfrm>
        </p:grpSpPr>
        <p:sp>
          <p:nvSpPr>
            <p:cNvPr id="20966" name="Google Shape;20966;p60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7" name="Google Shape;20967;p60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8" name="Google Shape;20968;p60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9" name="Google Shape;20969;p60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0" name="Google Shape;20970;p60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1" name="Google Shape;20971;p60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2" name="Google Shape;20972;p60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3" name="Google Shape;20973;p60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4" name="Google Shape;20974;p60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5" name="Google Shape;20975;p60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6" name="Google Shape;20976;p60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7" name="Google Shape;20977;p60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8" name="Google Shape;20978;p60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9" name="Google Shape;20979;p60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0" name="Google Shape;20980;p60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1" name="Google Shape;20981;p60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2" name="Google Shape;20982;p60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3" name="Google Shape;20983;p60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4" name="Google Shape;20984;p60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5" name="Google Shape;20985;p60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6" name="Google Shape;20986;p60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7" name="Google Shape;20987;p60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8" name="Google Shape;20988;p60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9" name="Google Shape;20989;p60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0" name="Google Shape;20990;p60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1" name="Google Shape;20991;p60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2" name="Google Shape;20992;p60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3" name="Google Shape;20993;p60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4" name="Google Shape;20994;p60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5" name="Google Shape;20995;p60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6" name="Google Shape;20996;p60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7" name="Google Shape;20997;p60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8" name="Google Shape;20998;p60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9" name="Google Shape;20999;p60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0" name="Google Shape;21000;p60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1" name="Google Shape;21001;p60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2" name="Google Shape;21002;p60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3" name="Google Shape;21003;p60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4" name="Google Shape;21004;p60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5" name="Google Shape;21005;p60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6" name="Google Shape;21006;p60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7" name="Google Shape;21007;p60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8" name="Google Shape;21008;p60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9" name="Google Shape;21009;p60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0" name="Google Shape;21010;p60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1" name="Google Shape;21011;p60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2" name="Google Shape;21012;p60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3" name="Google Shape;21013;p60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4" name="Google Shape;21014;p60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5" name="Google Shape;21015;p60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6" name="Google Shape;21016;p60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7" name="Google Shape;21017;p60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8" name="Google Shape;21018;p60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9" name="Google Shape;21019;p60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0" name="Google Shape;21020;p60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1" name="Google Shape;21021;p60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2" name="Google Shape;21022;p60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3" name="Google Shape;21023;p60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4" name="Google Shape;21024;p60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5" name="Google Shape;21025;p60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6" name="Google Shape;21026;p60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7" name="Google Shape;21027;p60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8" name="Google Shape;21028;p60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9" name="Google Shape;21029;p60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0" name="Google Shape;21030;p60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1" name="Google Shape;21031;p60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2" name="Google Shape;21032;p60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3" name="Google Shape;21033;p60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4" name="Google Shape;21034;p60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5" name="Google Shape;21035;p60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6" name="Google Shape;21036;p60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7" name="Google Shape;21037;p60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8" name="Google Shape;21038;p60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9" name="Google Shape;21039;p60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0" name="Google Shape;21040;p60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1" name="Google Shape;21041;p60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2" name="Google Shape;21042;p60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3" name="Google Shape;21043;p60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4" name="Google Shape;21044;p60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5" name="Google Shape;21045;p60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6" name="Google Shape;21046;p60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7" name="Google Shape;21047;p60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8" name="Google Shape;21048;p60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9" name="Google Shape;21049;p60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0" name="Google Shape;21050;p60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1" name="Google Shape;21051;p60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2" name="Google Shape;21052;p60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3" name="Google Shape;21053;p60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4" name="Google Shape;21054;p60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5" name="Google Shape;21055;p60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6" name="Google Shape;21056;p60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7" name="Google Shape;21057;p60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8" name="Google Shape;21058;p60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9" name="Google Shape;21059;p60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0" name="Google Shape;21060;p60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1" name="Google Shape;21061;p60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2" name="Google Shape;21062;p60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3" name="Google Shape;21063;p60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4" name="Google Shape;21064;p60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5" name="Google Shape;21065;p60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6" name="Google Shape;21066;p60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7" name="Google Shape;21067;p60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8" name="Google Shape;21068;p60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9" name="Google Shape;21069;p60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0" name="Google Shape;21070;p60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1" name="Google Shape;21071;p60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2" name="Google Shape;21072;p60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3" name="Google Shape;21073;p60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4" name="Google Shape;21074;p60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5" name="Google Shape;21075;p60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6" name="Google Shape;21076;p60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7" name="Google Shape;21077;p60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8" name="Google Shape;21078;p60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9" name="Google Shape;21079;p60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0" name="Google Shape;21080;p60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1" name="Google Shape;21081;p60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2" name="Google Shape;21082;p60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3" name="Google Shape;21083;p60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4" name="Google Shape;21084;p60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5" name="Google Shape;21085;p60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6" name="Google Shape;21086;p60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7" name="Google Shape;21087;p60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8" name="Google Shape;21088;p60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9" name="Google Shape;21089;p60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0" name="Google Shape;21090;p60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1" name="Google Shape;21091;p60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2" name="Google Shape;21092;p60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3" name="Google Shape;21093;p60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4" name="Google Shape;21094;p60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5" name="Google Shape;21095;p60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6" name="Google Shape;21096;p60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7" name="Google Shape;21097;p60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8" name="Google Shape;21098;p60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9" name="Google Shape;21099;p60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0" name="Google Shape;21100;p60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1" name="Google Shape;21101;p60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2" name="Google Shape;21102;p60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3" name="Google Shape;21103;p60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4" name="Google Shape;21104;p60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5" name="Google Shape;21105;p60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6" name="Google Shape;21106;p60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7" name="Google Shape;21107;p60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8" name="Google Shape;21108;p60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9" name="Google Shape;21109;p60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0" name="Google Shape;21110;p60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1" name="Google Shape;21111;p60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2" name="Google Shape;21112;p60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3" name="Google Shape;21113;p60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4" name="Google Shape;21114;p60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5" name="Google Shape;21115;p60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6" name="Google Shape;21116;p60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7" name="Google Shape;21117;p60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8" name="Google Shape;21118;p60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9" name="Google Shape;21119;p60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0" name="Google Shape;21120;p60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1" name="Google Shape;21121;p60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2" name="Google Shape;21122;p60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3" name="Google Shape;21123;p60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4" name="Google Shape;21124;p60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5" name="Google Shape;21125;p60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6" name="Google Shape;21126;p60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7" name="Google Shape;21127;p60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8" name="Google Shape;21128;p60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9" name="Google Shape;21129;p60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0" name="Google Shape;21130;p60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1" name="Google Shape;21131;p60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2" name="Google Shape;21132;p60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3" name="Google Shape;21133;p60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4" name="Google Shape;21134;p60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5" name="Google Shape;21135;p60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6" name="Google Shape;21136;p60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7" name="Google Shape;21137;p60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8" name="Google Shape;21138;p60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9" name="Google Shape;21139;p60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0" name="Google Shape;21140;p60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1" name="Google Shape;21141;p60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2" name="Google Shape;21142;p60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3" name="Google Shape;21143;p60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4" name="Google Shape;21144;p60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5" name="Google Shape;21145;p60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6" name="Google Shape;21146;p60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7" name="Google Shape;21147;p60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8" name="Google Shape;21148;p60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9" name="Google Shape;21149;p60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0" name="Google Shape;21150;p60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1" name="Google Shape;21151;p60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2" name="Google Shape;21152;p60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3" name="Google Shape;21153;p60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4" name="Google Shape;21154;p60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5" name="Google Shape;21155;p60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6" name="Google Shape;21156;p60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7" name="Google Shape;21157;p60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8" name="Google Shape;21158;p60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9" name="Google Shape;21159;p60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0" name="Google Shape;21160;p60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1" name="Google Shape;21161;p60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2" name="Google Shape;21162;p60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3" name="Google Shape;21163;p60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4" name="Google Shape;21164;p60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5" name="Google Shape;21165;p60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6" name="Google Shape;21166;p60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7" name="Google Shape;21167;p60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8" name="Google Shape;21168;p60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9" name="Google Shape;21169;p60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0" name="Google Shape;21170;p60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1" name="Google Shape;21171;p60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2" name="Google Shape;21172;p60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3" name="Google Shape;21173;p60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4" name="Google Shape;21174;p60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5" name="Google Shape;21175;p60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6" name="Google Shape;21176;p60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7" name="Google Shape;21177;p60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8" name="Google Shape;21178;p60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9" name="Google Shape;21179;p60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0" name="Google Shape;21180;p60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1" name="Google Shape;21181;p60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2" name="Google Shape;21182;p60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3" name="Google Shape;21183;p60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4" name="Google Shape;21184;p60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5" name="Google Shape;21185;p60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6" name="Google Shape;21186;p60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7" name="Google Shape;21187;p60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8" name="Google Shape;21188;p60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9" name="Google Shape;21189;p60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0" name="Google Shape;21190;p60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1" name="Google Shape;21191;p60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2" name="Google Shape;21192;p60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3" name="Google Shape;21193;p60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4" name="Google Shape;21194;p60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5" name="Google Shape;21195;p60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6" name="Google Shape;21196;p60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7" name="Google Shape;21197;p60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8" name="Google Shape;21198;p60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9" name="Google Shape;21199;p60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0" name="Google Shape;21200;p60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1" name="Google Shape;21201;p60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2" name="Google Shape;21202;p60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3" name="Google Shape;21203;p60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4" name="Google Shape;21204;p60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5" name="Google Shape;21205;p60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6" name="Google Shape;21206;p60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7" name="Google Shape;21207;p60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8" name="Google Shape;21208;p60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9" name="Google Shape;21209;p60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0" name="Google Shape;21210;p60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1" name="Google Shape;21211;p60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2" name="Google Shape;21212;p60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3" name="Google Shape;21213;p60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4" name="Google Shape;21214;p60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5" name="Google Shape;21215;p60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6" name="Google Shape;21216;p60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7" name="Google Shape;21217;p60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8" name="Google Shape;21218;p60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9" name="Google Shape;21219;p60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0" name="Google Shape;21220;p60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1" name="Google Shape;21221;p60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2" name="Google Shape;21222;p60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3" name="Google Shape;21223;p60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4" name="Google Shape;21224;p60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5" name="Google Shape;21225;p60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6" name="Google Shape;21226;p60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7" name="Google Shape;21227;p60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8" name="Google Shape;21228;p60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9" name="Google Shape;21229;p60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0" name="Google Shape;21230;p60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1" name="Google Shape;21231;p60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2" name="Google Shape;21232;p60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3" name="Google Shape;21233;p60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4" name="Google Shape;21234;p60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5" name="Google Shape;21235;p60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6" name="Google Shape;21236;p60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7" name="Google Shape;21237;p60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8" name="Google Shape;21238;p60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9" name="Google Shape;21239;p60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0" name="Google Shape;21240;p60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1" name="Google Shape;21241;p60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2" name="Google Shape;21242;p60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3" name="Google Shape;21243;p60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4" name="Google Shape;21244;p60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5" name="Google Shape;21245;p60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6" name="Google Shape;21246;p60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7" name="Google Shape;21247;p60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8" name="Google Shape;21248;p60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9" name="Google Shape;21249;p60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0" name="Google Shape;21250;p60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1" name="Google Shape;21251;p60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2" name="Google Shape;21252;p60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3" name="Google Shape;21253;p60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4" name="Google Shape;21254;p60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5" name="Google Shape;21255;p60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6" name="Google Shape;21256;p60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7" name="Google Shape;21257;p60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8" name="Google Shape;21258;p60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9" name="Google Shape;21259;p60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0" name="Google Shape;21260;p60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1" name="Google Shape;21261;p60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2" name="Google Shape;21262;p60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3" name="Google Shape;21263;p60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4" name="Google Shape;21264;p60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5" name="Google Shape;21265;p60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6" name="Google Shape;21266;p60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7" name="Google Shape;21267;p60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8" name="Google Shape;21268;p60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9" name="Google Shape;21269;p60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0" name="Google Shape;21270;p60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1" name="Google Shape;21271;p60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2" name="Google Shape;21272;p60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3" name="Google Shape;21273;p60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4" name="Google Shape;21274;p60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5" name="Google Shape;21275;p60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6" name="Google Shape;21276;p60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7" name="Google Shape;21277;p60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8" name="Google Shape;21278;p60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9" name="Google Shape;21279;p60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0" name="Google Shape;21280;p60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1" name="Google Shape;21281;p60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2" name="Google Shape;21282;p60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3" name="Google Shape;21283;p60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4" name="Google Shape;21284;p60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5" name="Google Shape;21285;p60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6" name="Google Shape;21286;p60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7" name="Google Shape;21287;p60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8" name="Google Shape;21288;p60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9" name="Google Shape;21289;p60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0" name="Google Shape;21290;p60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1" name="Google Shape;21291;p60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2" name="Google Shape;21292;p60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3" name="Google Shape;21293;p60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4" name="Google Shape;21294;p60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5" name="Google Shape;21295;p60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6" name="Google Shape;21296;p60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7" name="Google Shape;21297;p60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8" name="Google Shape;21298;p60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9" name="Google Shape;21299;p60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0" name="Google Shape;21300;p60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1" name="Google Shape;21301;p60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2" name="Google Shape;21302;p60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3" name="Google Shape;21303;p60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4" name="Google Shape;21304;p60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5" name="Google Shape;21305;p60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6" name="Google Shape;21306;p60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7" name="Google Shape;21307;p60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8" name="Google Shape;21308;p60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9" name="Google Shape;21309;p60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0" name="Google Shape;21310;p60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1" name="Google Shape;21311;p60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2" name="Google Shape;21312;p60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3" name="Google Shape;21313;p60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4" name="Google Shape;21314;p60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5" name="Google Shape;21315;p60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6" name="Google Shape;21316;p60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7" name="Google Shape;21317;p60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8" name="Google Shape;21318;p60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9" name="Google Shape;21319;p60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0" name="Google Shape;21320;p60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1" name="Google Shape;21321;p60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2" name="Google Shape;21322;p60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3" name="Google Shape;21323;p60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4" name="Google Shape;21324;p60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5" name="Google Shape;21325;p60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6" name="Google Shape;21326;p60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7" name="Google Shape;21327;p60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8" name="Google Shape;21328;p60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9" name="Google Shape;21329;p60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0" name="Google Shape;21330;p60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1" name="Google Shape;21331;p60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2" name="Google Shape;21332;p60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3" name="Google Shape;21333;p60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4" name="Google Shape;21334;p60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5" name="Google Shape;21335;p60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6" name="Google Shape;21336;p60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7" name="Google Shape;21337;p60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8" name="Google Shape;21338;p60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9" name="Google Shape;21339;p60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0" name="Google Shape;21340;p60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1" name="Google Shape;21341;p60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2" name="Google Shape;21342;p60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3" name="Google Shape;21343;p60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4" name="Google Shape;21344;p60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5" name="Google Shape;21345;p60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6" name="Google Shape;21346;p60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7" name="Google Shape;21347;p60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8" name="Google Shape;21348;p60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9" name="Google Shape;21349;p60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0" name="Google Shape;21350;p60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1" name="Google Shape;21351;p60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2" name="Google Shape;21352;p60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3" name="Google Shape;21353;p60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4" name="Google Shape;21354;p60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5" name="Google Shape;21355;p60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6" name="Google Shape;21356;p60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7" name="Google Shape;21357;p60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8" name="Google Shape;21358;p60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9" name="Google Shape;21359;p60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0" name="Google Shape;21360;p60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1" name="Google Shape;21361;p60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2" name="Google Shape;21362;p60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3" name="Google Shape;21363;p60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4" name="Google Shape;21364;p60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5" name="Google Shape;21365;p60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6" name="Google Shape;21366;p60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7" name="Google Shape;21367;p60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8" name="Google Shape;21368;p60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9" name="Google Shape;21369;p60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0" name="Google Shape;21370;p60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1" name="Google Shape;21371;p60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2" name="Google Shape;21372;p60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3" name="Google Shape;21373;p60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4" name="Google Shape;21374;p60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5" name="Google Shape;21375;p60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6" name="Google Shape;21376;p60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7" name="Google Shape;21377;p60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8" name="Google Shape;21378;p60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9" name="Google Shape;21379;p60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0" name="Google Shape;21380;p60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1" name="Google Shape;21381;p60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2" name="Google Shape;21382;p60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3" name="Google Shape;21383;p60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4" name="Google Shape;21384;p60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5" name="Google Shape;21385;p60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6" name="Google Shape;21386;p60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7" name="Google Shape;21387;p60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8" name="Google Shape;21388;p60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9" name="Google Shape;21389;p60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0" name="Google Shape;21390;p60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1" name="Google Shape;21391;p60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2" name="Google Shape;21392;p60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3" name="Google Shape;21393;p60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4" name="Google Shape;21394;p60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5" name="Google Shape;21395;p60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6" name="Google Shape;21396;p60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7" name="Google Shape;21397;p60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8" name="Google Shape;21398;p60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9" name="Google Shape;21399;p60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0" name="Google Shape;21400;p60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1" name="Google Shape;21401;p60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2" name="Google Shape;21402;p60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3" name="Google Shape;21403;p60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4" name="Google Shape;21404;p60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5" name="Google Shape;21405;p60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6" name="Google Shape;21406;p60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7" name="Google Shape;21407;p60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8" name="Google Shape;21408;p60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9" name="Google Shape;21409;p60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0" name="Google Shape;21410;p60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1" name="Google Shape;21411;p60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2" name="Google Shape;21412;p60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3" name="Google Shape;21413;p60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4" name="Google Shape;21414;p60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5" name="Google Shape;21415;p60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6" name="Google Shape;21416;p60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7" name="Google Shape;21417;p60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8" name="Google Shape;21418;p60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9" name="Google Shape;21419;p60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0" name="Google Shape;21420;p60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1" name="Google Shape;21421;p60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2" name="Google Shape;21422;p60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3" name="Google Shape;21423;p60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4" name="Google Shape;21424;p60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5" name="Google Shape;21425;p60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6" name="Google Shape;21426;p60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7" name="Google Shape;21427;p60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8" name="Google Shape;21428;p60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29" name="Google Shape;21429;p60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0" name="Google Shape;21430;p60"/>
          <p:cNvSpPr/>
          <p:nvPr/>
        </p:nvSpPr>
        <p:spPr>
          <a:xfrm rot="-3532039" flipH="1">
            <a:off x="465609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20963;p60">
            <a:extLst>
              <a:ext uri="{FF2B5EF4-FFF2-40B4-BE49-F238E27FC236}">
                <a16:creationId xmlns:a16="http://schemas.microsoft.com/office/drawing/2014/main" id="{37AA31F3-40BA-4207-AF5E-310C0B53A477}"/>
              </a:ext>
            </a:extLst>
          </p:cNvPr>
          <p:cNvSpPr txBox="1">
            <a:spLocks/>
          </p:cNvSpPr>
          <p:nvPr/>
        </p:nvSpPr>
        <p:spPr>
          <a:xfrm>
            <a:off x="572618" y="1668259"/>
            <a:ext cx="3999381" cy="172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Link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Github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: </a:t>
            </a:r>
          </a:p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https://github.com/diksom/simkfsd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Link Page :</a:t>
            </a:r>
          </a:p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https://diksom.github.io/simkfsd/basic-mission/cita-rasa-kopi/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1" name="Google Shape;21441;p62"/>
          <p:cNvSpPr/>
          <p:nvPr/>
        </p:nvSpPr>
        <p:spPr>
          <a:xfrm>
            <a:off x="4141479" y="3363228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2" name="Google Shape;21442;p62"/>
          <p:cNvSpPr/>
          <p:nvPr/>
        </p:nvSpPr>
        <p:spPr>
          <a:xfrm>
            <a:off x="4141479" y="2201453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3" name="Google Shape;21443;p62"/>
          <p:cNvSpPr/>
          <p:nvPr/>
        </p:nvSpPr>
        <p:spPr>
          <a:xfrm>
            <a:off x="1221917" y="3924228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4" name="Google Shape;21444;p62"/>
          <p:cNvSpPr/>
          <p:nvPr/>
        </p:nvSpPr>
        <p:spPr>
          <a:xfrm>
            <a:off x="1221917" y="2708366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5" name="Google Shape;21445;p62"/>
          <p:cNvSpPr/>
          <p:nvPr/>
        </p:nvSpPr>
        <p:spPr>
          <a:xfrm>
            <a:off x="1221917" y="1469128"/>
            <a:ext cx="881866" cy="762401"/>
          </a:xfrm>
          <a:custGeom>
            <a:avLst/>
            <a:gdLst/>
            <a:ahLst/>
            <a:cxnLst/>
            <a:rect l="l" t="t" r="r" b="b"/>
            <a:pathLst>
              <a:path w="71522" h="61833" extrusionOk="0">
                <a:moveTo>
                  <a:pt x="41457" y="1"/>
                </a:moveTo>
                <a:cubicBezTo>
                  <a:pt x="39546" y="1"/>
                  <a:pt x="37623" y="126"/>
                  <a:pt x="35716" y="369"/>
                </a:cubicBezTo>
                <a:cubicBezTo>
                  <a:pt x="24925" y="1737"/>
                  <a:pt x="14591" y="7421"/>
                  <a:pt x="8542" y="16570"/>
                </a:cubicBezTo>
                <a:cubicBezTo>
                  <a:pt x="2432" y="25841"/>
                  <a:pt x="1" y="40643"/>
                  <a:pt x="8177" y="49397"/>
                </a:cubicBezTo>
                <a:cubicBezTo>
                  <a:pt x="11369" y="52802"/>
                  <a:pt x="15503" y="55142"/>
                  <a:pt x="19758" y="57027"/>
                </a:cubicBezTo>
                <a:cubicBezTo>
                  <a:pt x="26118" y="59880"/>
                  <a:pt x="32944" y="61832"/>
                  <a:pt x="39921" y="61832"/>
                </a:cubicBezTo>
                <a:cubicBezTo>
                  <a:pt x="40080" y="61832"/>
                  <a:pt x="40238" y="61831"/>
                  <a:pt x="40397" y="61829"/>
                </a:cubicBezTo>
                <a:cubicBezTo>
                  <a:pt x="54622" y="61616"/>
                  <a:pt x="66537" y="51647"/>
                  <a:pt x="69668" y="37817"/>
                </a:cubicBezTo>
                <a:cubicBezTo>
                  <a:pt x="71522" y="29731"/>
                  <a:pt x="71248" y="16996"/>
                  <a:pt x="65838" y="10157"/>
                </a:cubicBezTo>
                <a:cubicBezTo>
                  <a:pt x="60267" y="3117"/>
                  <a:pt x="51003" y="1"/>
                  <a:pt x="4145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446" name="Google Shape;21446;p62"/>
          <p:cNvSpPr txBox="1">
            <a:spLocks noGrp="1"/>
          </p:cNvSpPr>
          <p:nvPr>
            <p:ph type="title" idx="19"/>
          </p:nvPr>
        </p:nvSpPr>
        <p:spPr>
          <a:xfrm>
            <a:off x="773800" y="539500"/>
            <a:ext cx="75966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Selamat datang di Website Cita Rasa Kopi</a:t>
            </a:r>
            <a:endParaRPr dirty="0"/>
          </a:p>
        </p:txBody>
      </p:sp>
      <p:sp>
        <p:nvSpPr>
          <p:cNvPr id="21447" name="Google Shape;21447;p62"/>
          <p:cNvSpPr txBox="1">
            <a:spLocks noGrp="1"/>
          </p:cNvSpPr>
          <p:nvPr>
            <p:ph type="title" idx="13"/>
          </p:nvPr>
        </p:nvSpPr>
        <p:spPr>
          <a:xfrm>
            <a:off x="4179969" y="2231516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04</a:t>
            </a:r>
            <a:endParaRPr sz="3600"/>
          </a:p>
        </p:txBody>
      </p:sp>
      <p:sp>
        <p:nvSpPr>
          <p:cNvPr id="21448" name="Google Shape;21448;p62"/>
          <p:cNvSpPr txBox="1">
            <a:spLocks noGrp="1"/>
          </p:cNvSpPr>
          <p:nvPr>
            <p:ph type="title" idx="14"/>
          </p:nvPr>
        </p:nvSpPr>
        <p:spPr>
          <a:xfrm>
            <a:off x="5170894" y="2517938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Yang berisikan kontak kedai cita rasa kopi </a:t>
            </a:r>
            <a:endParaRPr sz="1200" dirty="0"/>
          </a:p>
        </p:txBody>
      </p:sp>
      <p:sp>
        <p:nvSpPr>
          <p:cNvPr id="21449" name="Google Shape;21449;p62"/>
          <p:cNvSpPr txBox="1">
            <a:spLocks noGrp="1"/>
          </p:cNvSpPr>
          <p:nvPr>
            <p:ph type="title" idx="15"/>
          </p:nvPr>
        </p:nvSpPr>
        <p:spPr>
          <a:xfrm>
            <a:off x="5170893" y="2167403"/>
            <a:ext cx="2248809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Kontak</a:t>
            </a:r>
            <a:endParaRPr dirty="0"/>
          </a:p>
        </p:txBody>
      </p:sp>
      <p:sp>
        <p:nvSpPr>
          <p:cNvPr id="21450" name="Google Shape;21450;p62"/>
          <p:cNvSpPr txBox="1">
            <a:spLocks noGrp="1"/>
          </p:cNvSpPr>
          <p:nvPr>
            <p:ph type="title" idx="16"/>
          </p:nvPr>
        </p:nvSpPr>
        <p:spPr>
          <a:xfrm>
            <a:off x="4179969" y="3390366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05</a:t>
            </a:r>
            <a:endParaRPr sz="3600"/>
          </a:p>
        </p:txBody>
      </p:sp>
      <p:sp>
        <p:nvSpPr>
          <p:cNvPr id="21451" name="Google Shape;21451;p62"/>
          <p:cNvSpPr txBox="1">
            <a:spLocks noGrp="1"/>
          </p:cNvSpPr>
          <p:nvPr>
            <p:ph type="title" idx="17"/>
          </p:nvPr>
        </p:nvSpPr>
        <p:spPr>
          <a:xfrm>
            <a:off x="5170894" y="3740903"/>
            <a:ext cx="1790400" cy="7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</a:t>
            </a:r>
            <a:r>
              <a:rPr lang="en" sz="1200" dirty="0"/>
              <a:t>ang berisikan link social media pembuat dan link navigasi website</a:t>
            </a:r>
            <a:endParaRPr sz="1200" dirty="0"/>
          </a:p>
        </p:txBody>
      </p:sp>
      <p:sp>
        <p:nvSpPr>
          <p:cNvPr id="21452" name="Google Shape;21452;p62"/>
          <p:cNvSpPr txBox="1">
            <a:spLocks noGrp="1"/>
          </p:cNvSpPr>
          <p:nvPr>
            <p:ph type="title" idx="18"/>
          </p:nvPr>
        </p:nvSpPr>
        <p:spPr>
          <a:xfrm>
            <a:off x="5170894" y="3390378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Footer</a:t>
            </a:r>
            <a:endParaRPr dirty="0"/>
          </a:p>
        </p:txBody>
      </p:sp>
      <p:sp>
        <p:nvSpPr>
          <p:cNvPr id="21453" name="Google Shape;21453;p62"/>
          <p:cNvSpPr txBox="1">
            <a:spLocks noGrp="1"/>
          </p:cNvSpPr>
          <p:nvPr>
            <p:ph type="title"/>
          </p:nvPr>
        </p:nvSpPr>
        <p:spPr>
          <a:xfrm>
            <a:off x="1255244" y="1501653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01</a:t>
            </a:r>
            <a:endParaRPr sz="3600"/>
          </a:p>
        </p:txBody>
      </p:sp>
      <p:sp>
        <p:nvSpPr>
          <p:cNvPr id="21454" name="Google Shape;21454;p62"/>
          <p:cNvSpPr txBox="1">
            <a:spLocks noGrp="1"/>
          </p:cNvSpPr>
          <p:nvPr>
            <p:ph type="title" idx="2"/>
          </p:nvPr>
        </p:nvSpPr>
        <p:spPr>
          <a:xfrm>
            <a:off x="2243621" y="1852200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Y</a:t>
            </a:r>
            <a:r>
              <a:rPr lang="en" sz="1200" dirty="0"/>
              <a:t>ang berisikan tampilan utama website </a:t>
            </a:r>
            <a:endParaRPr sz="1200" dirty="0"/>
          </a:p>
        </p:txBody>
      </p:sp>
      <p:sp>
        <p:nvSpPr>
          <p:cNvPr id="21455" name="Google Shape;21455;p62"/>
          <p:cNvSpPr txBox="1">
            <a:spLocks noGrp="1"/>
          </p:cNvSpPr>
          <p:nvPr>
            <p:ph type="title" idx="3"/>
          </p:nvPr>
        </p:nvSpPr>
        <p:spPr>
          <a:xfrm>
            <a:off x="2243621" y="1501653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Tampilan Home</a:t>
            </a:r>
            <a:endParaRPr sz="1600" dirty="0"/>
          </a:p>
        </p:txBody>
      </p:sp>
      <p:sp>
        <p:nvSpPr>
          <p:cNvPr id="21456" name="Google Shape;21456;p62"/>
          <p:cNvSpPr txBox="1">
            <a:spLocks noGrp="1"/>
          </p:cNvSpPr>
          <p:nvPr>
            <p:ph type="title" idx="4"/>
          </p:nvPr>
        </p:nvSpPr>
        <p:spPr>
          <a:xfrm>
            <a:off x="1255244" y="2724628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21457" name="Google Shape;21457;p62"/>
          <p:cNvSpPr txBox="1">
            <a:spLocks noGrp="1"/>
          </p:cNvSpPr>
          <p:nvPr>
            <p:ph type="title" idx="5"/>
          </p:nvPr>
        </p:nvSpPr>
        <p:spPr>
          <a:xfrm>
            <a:off x="2243621" y="3075166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Yang berisikan penjelasan kedai kopi cita rasa kopi</a:t>
            </a:r>
            <a:endParaRPr sz="1200" dirty="0"/>
          </a:p>
        </p:txBody>
      </p:sp>
      <p:sp>
        <p:nvSpPr>
          <p:cNvPr id="21458" name="Google Shape;21458;p62"/>
          <p:cNvSpPr txBox="1">
            <a:spLocks noGrp="1"/>
          </p:cNvSpPr>
          <p:nvPr>
            <p:ph type="title" idx="6"/>
          </p:nvPr>
        </p:nvSpPr>
        <p:spPr>
          <a:xfrm>
            <a:off x="2243621" y="2724628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Tampilan Tentang Kami</a:t>
            </a:r>
            <a:endParaRPr sz="1200" dirty="0"/>
          </a:p>
        </p:txBody>
      </p:sp>
      <p:sp>
        <p:nvSpPr>
          <p:cNvPr id="21459" name="Google Shape;21459;p62"/>
          <p:cNvSpPr txBox="1">
            <a:spLocks noGrp="1"/>
          </p:cNvSpPr>
          <p:nvPr>
            <p:ph type="title" idx="7"/>
          </p:nvPr>
        </p:nvSpPr>
        <p:spPr>
          <a:xfrm>
            <a:off x="1255244" y="3947603"/>
            <a:ext cx="8049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21460" name="Google Shape;21460;p62"/>
          <p:cNvSpPr txBox="1">
            <a:spLocks noGrp="1"/>
          </p:cNvSpPr>
          <p:nvPr>
            <p:ph type="title" idx="8"/>
          </p:nvPr>
        </p:nvSpPr>
        <p:spPr>
          <a:xfrm>
            <a:off x="2243621" y="4298150"/>
            <a:ext cx="1790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Yang berisikan beberapa menu yang tersedia di Cita Rasa Kopi</a:t>
            </a:r>
            <a:endParaRPr sz="1200" dirty="0"/>
          </a:p>
        </p:txBody>
      </p:sp>
      <p:sp>
        <p:nvSpPr>
          <p:cNvPr id="21461" name="Google Shape;21461;p62"/>
          <p:cNvSpPr txBox="1">
            <a:spLocks noGrp="1"/>
          </p:cNvSpPr>
          <p:nvPr>
            <p:ph type="title" idx="9"/>
          </p:nvPr>
        </p:nvSpPr>
        <p:spPr>
          <a:xfrm>
            <a:off x="2243621" y="3947603"/>
            <a:ext cx="21243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Tampilan Menu</a:t>
            </a:r>
            <a:endParaRPr sz="1600" dirty="0"/>
          </a:p>
        </p:txBody>
      </p:sp>
      <p:sp>
        <p:nvSpPr>
          <p:cNvPr id="23" name="Google Shape;21466;p63">
            <a:extLst>
              <a:ext uri="{FF2B5EF4-FFF2-40B4-BE49-F238E27FC236}">
                <a16:creationId xmlns:a16="http://schemas.microsoft.com/office/drawing/2014/main" id="{7197D5A3-37F0-4DEC-9C33-A297B49C49C1}"/>
              </a:ext>
            </a:extLst>
          </p:cNvPr>
          <p:cNvSpPr txBox="1">
            <a:spLocks/>
          </p:cNvSpPr>
          <p:nvPr/>
        </p:nvSpPr>
        <p:spPr>
          <a:xfrm>
            <a:off x="1152249" y="868757"/>
            <a:ext cx="6842220" cy="48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erkshire Swash"/>
              <a:buNone/>
              <a:defRPr sz="4000" b="0" i="0" u="none" strike="noStrike" cap="none">
                <a:solidFill>
                  <a:schemeClr val="lt1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Website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dibuat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untuk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memenuhi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tugas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yang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telah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diberikan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oleh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harisenin.com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dalam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kegiatan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bootcamp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Simulasi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Kerja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(SIM-K) Full-Stack Web Developer, yang mana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didalamnya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terdiri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dari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: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5254075" y="1032737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5254075" y="1865550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</a:t>
            </a:r>
            <a:endParaRPr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5254075" y="2799750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Home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5350525" y="1252838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3" name="Google Shape;21753;p66"/>
          <p:cNvSpPr/>
          <p:nvPr/>
        </p:nvSpPr>
        <p:spPr>
          <a:xfrm rot="5400000" flipH="1">
            <a:off x="1469189" y="8839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2A5F3-2808-456D-8F69-F478511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64" y="1144226"/>
            <a:ext cx="4377139" cy="2170550"/>
          </a:xfrm>
          <a:prstGeom prst="rect">
            <a:avLst/>
          </a:prstGeom>
        </p:spPr>
      </p:pic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Logo dan nama kedai kopi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Navigasi Bar (Home, Tentang Kami, Menu, Kontak, Tombol Search, dan tombol keranjang)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Slogan kedai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Tombol untuk pesan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461144" y="559226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461144" y="1392039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Tentang Kami</a:t>
            </a:r>
            <a:endParaRPr sz="3600"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461144" y="2326239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Tentang Kami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557594" y="779327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3" name="Google Shape;21753;p66"/>
          <p:cNvSpPr/>
          <p:nvPr/>
        </p:nvSpPr>
        <p:spPr>
          <a:xfrm rot="5400000" flipH="1">
            <a:off x="8182267" y="2735906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Logo dan nama kedai kopi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Navigasi Bar (Home, Tentang Kami, Menu, Kontak, Tombol Search, dan tombol keranjang)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2 kolom yang berisikan gambar dan penjelesan singkat tentang kedai kopi cita rasa kopi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DC3C4-9BF3-42B3-9A35-56FA9AF7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32" y="955914"/>
            <a:ext cx="4368530" cy="21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5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5254075" y="1032737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5254075" y="1865550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Menu</a:t>
            </a:r>
            <a:endParaRPr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5254075" y="2799750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Menu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5350525" y="1252838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3" name="Google Shape;21753;p66"/>
          <p:cNvSpPr/>
          <p:nvPr/>
        </p:nvSpPr>
        <p:spPr>
          <a:xfrm rot="5400000" flipH="1">
            <a:off x="1469189" y="8839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Logo dan nama kedai kopi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Navigasi Bar (Home, Tentang Kami, Menu, Kontak, Tombol Search, dan tombol keranjang)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Beberapa Sample Menu beserta keterangan harga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14CEE-766B-482B-9EE0-F3817E8A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65" y="1116869"/>
            <a:ext cx="4349022" cy="21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7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928713" y="2721282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2133150" y="2736871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Kontak</a:t>
            </a:r>
            <a:endParaRPr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4379956" y="2724871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Kontak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7157459" y="2125664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1025163" y="2941383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3" name="Google Shape;21753;p66"/>
          <p:cNvSpPr/>
          <p:nvPr/>
        </p:nvSpPr>
        <p:spPr>
          <a:xfrm rot="5400000" flipH="1">
            <a:off x="1469189" y="8839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Logo dan nama kedai kopi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Navigasi Bar (Home, Tentang Kami, Menu, Kontak, Tombol Search, dan tombol keranjang)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2 kolom yang berisikan Maps Kedai Kopi dan form input untuk menghubungi Kedai Kopi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5BE85-3699-4051-9D5D-80C9E86A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07" y="525354"/>
            <a:ext cx="4350201" cy="21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Google Shape;21485;p66"/>
          <p:cNvSpPr/>
          <p:nvPr/>
        </p:nvSpPr>
        <p:spPr>
          <a:xfrm>
            <a:off x="0" y="0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86" name="Google Shape;21486;p66"/>
          <p:cNvSpPr/>
          <p:nvPr/>
        </p:nvSpPr>
        <p:spPr>
          <a:xfrm>
            <a:off x="1102975" y="737542"/>
            <a:ext cx="1171275" cy="958326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7" name="Google Shape;21487;p66"/>
          <p:cNvSpPr txBox="1">
            <a:spLocks noGrp="1"/>
          </p:cNvSpPr>
          <p:nvPr>
            <p:ph type="title"/>
          </p:nvPr>
        </p:nvSpPr>
        <p:spPr>
          <a:xfrm>
            <a:off x="2259406" y="738652"/>
            <a:ext cx="3176700" cy="93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Footer</a:t>
            </a:r>
            <a:endParaRPr dirty="0"/>
          </a:p>
        </p:txBody>
      </p:sp>
      <p:sp>
        <p:nvSpPr>
          <p:cNvPr id="21488" name="Google Shape;21488;p66"/>
          <p:cNvSpPr txBox="1">
            <a:spLocks noGrp="1"/>
          </p:cNvSpPr>
          <p:nvPr>
            <p:ph type="subTitle" idx="1"/>
          </p:nvPr>
        </p:nvSpPr>
        <p:spPr>
          <a:xfrm>
            <a:off x="2368748" y="2840208"/>
            <a:ext cx="3176700" cy="9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Ini adalah tampilan Footer website Cita Rasa Kopi yang terdiri dari :</a:t>
            </a:r>
            <a:endParaRPr dirty="0"/>
          </a:p>
        </p:txBody>
      </p:sp>
      <p:sp>
        <p:nvSpPr>
          <p:cNvPr id="21489" name="Google Shape;21489;p66"/>
          <p:cNvSpPr/>
          <p:nvPr/>
        </p:nvSpPr>
        <p:spPr>
          <a:xfrm rot="10800000" flipH="1">
            <a:off x="0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90" name="Google Shape;21490;p6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21491" name="Google Shape;21491;p6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2" name="Google Shape;21492;p6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3" name="Google Shape;21493;p6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4" name="Google Shape;21494;p6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5" name="Google Shape;21495;p6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6" name="Google Shape;21496;p6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7" name="Google Shape;21497;p6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8" name="Google Shape;21498;p6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9" name="Google Shape;21499;p6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0" name="Google Shape;21500;p6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1" name="Google Shape;21501;p6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2" name="Google Shape;21502;p6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3" name="Google Shape;21503;p6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4" name="Google Shape;21504;p6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5" name="Google Shape;21505;p6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6" name="Google Shape;21506;p6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7" name="Google Shape;21507;p6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8" name="Google Shape;21508;p6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9" name="Google Shape;21509;p6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0" name="Google Shape;21510;p6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1" name="Google Shape;21511;p6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2" name="Google Shape;21512;p6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3" name="Google Shape;21513;p6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4" name="Google Shape;21514;p6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5" name="Google Shape;21515;p6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6" name="Google Shape;21516;p6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7" name="Google Shape;21517;p6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8" name="Google Shape;21518;p6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9" name="Google Shape;21519;p6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0" name="Google Shape;21520;p6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1" name="Google Shape;21521;p6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2" name="Google Shape;21522;p6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3" name="Google Shape;21523;p6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4" name="Google Shape;21524;p6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5" name="Google Shape;21525;p6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6" name="Google Shape;21526;p6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7" name="Google Shape;21527;p6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8" name="Google Shape;21528;p6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9" name="Google Shape;21529;p6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0" name="Google Shape;21530;p6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1" name="Google Shape;21531;p6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2" name="Google Shape;21532;p6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3" name="Google Shape;21533;p6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4" name="Google Shape;21534;p6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5" name="Google Shape;21535;p6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6" name="Google Shape;21536;p6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7" name="Google Shape;21537;p6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8" name="Google Shape;21538;p6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9" name="Google Shape;21539;p6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0" name="Google Shape;21540;p6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1" name="Google Shape;21541;p6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2" name="Google Shape;21542;p6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3" name="Google Shape;21543;p6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4" name="Google Shape;21544;p6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5" name="Google Shape;21545;p6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6" name="Google Shape;21546;p6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7" name="Google Shape;21547;p6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8" name="Google Shape;21548;p6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9" name="Google Shape;21549;p6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0" name="Google Shape;21550;p6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1" name="Google Shape;21551;p6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2" name="Google Shape;21552;p6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3" name="Google Shape;21553;p6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4" name="Google Shape;21554;p6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5" name="Google Shape;21555;p6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6" name="Google Shape;21556;p6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7" name="Google Shape;21557;p6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8" name="Google Shape;21558;p6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9" name="Google Shape;21559;p6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0" name="Google Shape;21560;p6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1" name="Google Shape;21561;p6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2" name="Google Shape;21562;p6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3" name="Google Shape;21563;p6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4" name="Google Shape;21564;p6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5" name="Google Shape;21565;p6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6" name="Google Shape;21566;p6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7" name="Google Shape;21567;p6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8" name="Google Shape;21568;p6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9" name="Google Shape;21569;p6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0" name="Google Shape;21570;p6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1" name="Google Shape;21571;p6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2" name="Google Shape;21572;p6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3" name="Google Shape;21573;p6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4" name="Google Shape;21574;p6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5" name="Google Shape;21575;p6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6" name="Google Shape;21576;p6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7" name="Google Shape;21577;p6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8" name="Google Shape;21578;p6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9" name="Google Shape;21579;p6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0" name="Google Shape;21580;p6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1" name="Google Shape;21581;p6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2" name="Google Shape;21582;p6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3" name="Google Shape;21583;p6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4" name="Google Shape;21584;p6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5" name="Google Shape;21585;p6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6" name="Google Shape;21586;p6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7" name="Google Shape;21587;p6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8" name="Google Shape;21588;p6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9" name="Google Shape;21589;p6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0" name="Google Shape;21590;p6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1" name="Google Shape;21591;p6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2" name="Google Shape;21592;p6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3" name="Google Shape;21593;p6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4" name="Google Shape;21594;p6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5" name="Google Shape;21595;p6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6" name="Google Shape;21596;p6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7" name="Google Shape;21597;p6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8" name="Google Shape;21598;p6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9" name="Google Shape;21599;p6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0" name="Google Shape;21600;p6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1" name="Google Shape;21601;p6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2" name="Google Shape;21602;p6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3" name="Google Shape;21603;p6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4" name="Google Shape;21604;p6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5" name="Google Shape;21605;p6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6" name="Google Shape;21606;p6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7" name="Google Shape;21607;p6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8" name="Google Shape;21608;p6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9" name="Google Shape;21609;p6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0" name="Google Shape;21610;p6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1" name="Google Shape;21611;p6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2" name="Google Shape;21612;p6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3" name="Google Shape;21613;p6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4" name="Google Shape;21614;p6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5" name="Google Shape;21615;p6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6" name="Google Shape;21616;p6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7" name="Google Shape;21617;p6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8" name="Google Shape;21618;p6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9" name="Google Shape;21619;p6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0" name="Google Shape;21620;p6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1" name="Google Shape;21621;p6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2" name="Google Shape;21622;p6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3" name="Google Shape;21623;p6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4" name="Google Shape;21624;p6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5" name="Google Shape;21625;p6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6" name="Google Shape;21626;p6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7" name="Google Shape;21627;p6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8" name="Google Shape;21628;p6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9" name="Google Shape;21629;p6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0" name="Google Shape;21630;p6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1" name="Google Shape;21631;p6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2" name="Google Shape;21632;p6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3" name="Google Shape;21633;p6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4" name="Google Shape;21634;p6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5" name="Google Shape;21635;p6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6" name="Google Shape;21636;p6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7" name="Google Shape;21637;p6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8" name="Google Shape;21638;p6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9" name="Google Shape;21639;p6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0" name="Google Shape;21640;p6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1" name="Google Shape;21641;p6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2" name="Google Shape;21642;p6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3" name="Google Shape;21643;p6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4" name="Google Shape;21644;p6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5" name="Google Shape;21645;p6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6" name="Google Shape;21646;p6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7" name="Google Shape;21647;p6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8" name="Google Shape;21648;p6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9" name="Google Shape;21649;p6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0" name="Google Shape;21650;p6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1" name="Google Shape;21651;p6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2" name="Google Shape;21652;p6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3" name="Google Shape;21653;p6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4" name="Google Shape;21654;p6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5" name="Google Shape;21655;p6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6" name="Google Shape;21656;p6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7" name="Google Shape;21657;p6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8" name="Google Shape;21658;p6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9" name="Google Shape;21659;p6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0" name="Google Shape;21660;p6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1" name="Google Shape;21661;p6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2" name="Google Shape;21662;p6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3" name="Google Shape;21663;p6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4" name="Google Shape;21664;p6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5" name="Google Shape;21665;p6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6" name="Google Shape;21666;p6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7" name="Google Shape;21667;p6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8" name="Google Shape;21668;p6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9" name="Google Shape;21669;p6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0" name="Google Shape;21670;p6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1" name="Google Shape;21671;p6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2" name="Google Shape;21672;p6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3" name="Google Shape;21673;p6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4" name="Google Shape;21674;p6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5" name="Google Shape;21675;p6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6" name="Google Shape;21676;p6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7" name="Google Shape;21677;p6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8" name="Google Shape;21678;p6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9" name="Google Shape;21679;p6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0" name="Google Shape;21680;p6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1" name="Google Shape;21681;p6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2" name="Google Shape;21682;p6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3" name="Google Shape;21683;p6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4" name="Google Shape;21684;p6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5" name="Google Shape;21685;p6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6" name="Google Shape;21686;p6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7" name="Google Shape;21687;p6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8" name="Google Shape;21688;p6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9" name="Google Shape;21689;p6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0" name="Google Shape;21690;p6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1" name="Google Shape;21691;p6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2" name="Google Shape;21692;p6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3" name="Google Shape;21693;p6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4" name="Google Shape;21694;p6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5" name="Google Shape;21695;p6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6" name="Google Shape;21696;p6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7" name="Google Shape;21697;p6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8" name="Google Shape;21698;p6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9" name="Google Shape;21699;p6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0" name="Google Shape;21700;p6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1" name="Google Shape;21701;p6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2" name="Google Shape;21702;p6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3" name="Google Shape;21703;p6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4" name="Google Shape;21704;p6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5" name="Google Shape;21705;p6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6" name="Google Shape;21706;p6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7" name="Google Shape;21707;p6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8" name="Google Shape;21708;p6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9" name="Google Shape;21709;p6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0" name="Google Shape;21710;p6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1" name="Google Shape;21711;p6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2" name="Google Shape;21712;p6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3" name="Google Shape;21713;p6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4" name="Google Shape;21714;p6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5" name="Google Shape;21715;p6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6" name="Google Shape;21716;p6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7" name="Google Shape;21717;p6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8" name="Google Shape;21718;p6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9" name="Google Shape;21719;p6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0" name="Google Shape;21720;p6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1" name="Google Shape;21721;p6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2" name="Google Shape;21722;p6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3" name="Google Shape;21723;p6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4" name="Google Shape;21724;p6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5" name="Google Shape;21725;p6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6" name="Google Shape;21726;p6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7" name="Google Shape;21727;p6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8" name="Google Shape;21728;p6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9" name="Google Shape;21729;p6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0" name="Google Shape;21730;p6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1" name="Google Shape;21731;p6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2" name="Google Shape;21732;p6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3" name="Google Shape;21733;p6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4" name="Google Shape;21734;p6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5" name="Google Shape;21735;p6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6" name="Google Shape;21736;p6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7" name="Google Shape;21737;p6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8" name="Google Shape;21738;p6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9" name="Google Shape;21739;p6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0" name="Google Shape;21740;p6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1" name="Google Shape;21741;p6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2" name="Google Shape;21742;p6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3" name="Google Shape;21743;p6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4" name="Google Shape;21744;p6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5" name="Google Shape;21745;p6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6" name="Google Shape;21746;p6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7" name="Google Shape;21747;p6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8" name="Google Shape;21748;p6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49" name="Google Shape;21749;p66"/>
          <p:cNvSpPr/>
          <p:nvPr/>
        </p:nvSpPr>
        <p:spPr>
          <a:xfrm rot="5400000" flipH="1">
            <a:off x="8004039" y="45909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0" name="Google Shape;21750;p66"/>
          <p:cNvSpPr/>
          <p:nvPr/>
        </p:nvSpPr>
        <p:spPr>
          <a:xfrm rot="5400000" flipH="1">
            <a:off x="509789" y="3471042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1" name="Google Shape;21751;p66"/>
          <p:cNvSpPr txBox="1">
            <a:spLocks noGrp="1"/>
          </p:cNvSpPr>
          <p:nvPr>
            <p:ph type="title" idx="2"/>
          </p:nvPr>
        </p:nvSpPr>
        <p:spPr>
          <a:xfrm>
            <a:off x="1199425" y="957643"/>
            <a:ext cx="878100" cy="5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05</a:t>
            </a:r>
            <a:endParaRPr sz="4800" dirty="0"/>
          </a:p>
        </p:txBody>
      </p:sp>
      <p:sp>
        <p:nvSpPr>
          <p:cNvPr id="21752" name="Google Shape;21752;p66"/>
          <p:cNvSpPr/>
          <p:nvPr/>
        </p:nvSpPr>
        <p:spPr>
          <a:xfrm rot="5400000" flipH="1">
            <a:off x="7537464" y="3862578"/>
            <a:ext cx="2561723" cy="2810772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1488;p66">
            <a:extLst>
              <a:ext uri="{FF2B5EF4-FFF2-40B4-BE49-F238E27FC236}">
                <a16:creationId xmlns:a16="http://schemas.microsoft.com/office/drawing/2014/main" id="{CE65B62F-8662-495A-8BFF-AC44C6E0E066}"/>
              </a:ext>
            </a:extLst>
          </p:cNvPr>
          <p:cNvSpPr txBox="1">
            <a:spLocks/>
          </p:cNvSpPr>
          <p:nvPr/>
        </p:nvSpPr>
        <p:spPr>
          <a:xfrm>
            <a:off x="2453875" y="3752304"/>
            <a:ext cx="4959064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Link icon yang langsung tersambung dengan akun social media pembuat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Link Navigasi Bar (Home, Tentang Kami, Menu dan Kontak)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it-IT" sz="1050" dirty="0"/>
              <a:t>Nama pembuat website yang berisikan link linkedIn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A97F5-595A-4BD1-A8F2-E6C6EDA8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79" y="1932135"/>
            <a:ext cx="7248222" cy="86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4132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8" name="Google Shape;21768;p68"/>
          <p:cNvSpPr/>
          <p:nvPr/>
        </p:nvSpPr>
        <p:spPr>
          <a:xfrm>
            <a:off x="718550" y="1083963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0" name="Google Shape;21770;p68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</a:t>
            </a:r>
            <a:r>
              <a:rPr lang="en" sz="1800" dirty="0"/>
              <a:t>an ini adalah tampilan Website Kedai Kopi Ketika dalam ukuran Gadget</a:t>
            </a:r>
            <a:endParaRPr sz="1800" dirty="0"/>
          </a:p>
        </p:txBody>
      </p:sp>
      <p:sp>
        <p:nvSpPr>
          <p:cNvPr id="21775" name="Google Shape;21775;p68"/>
          <p:cNvSpPr txBox="1">
            <a:spLocks noGrp="1"/>
          </p:cNvSpPr>
          <p:nvPr>
            <p:ph type="title"/>
          </p:nvPr>
        </p:nvSpPr>
        <p:spPr>
          <a:xfrm>
            <a:off x="766312" y="1172497"/>
            <a:ext cx="610658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01</a:t>
            </a:r>
            <a:endParaRPr sz="2400" dirty="0"/>
          </a:p>
        </p:txBody>
      </p:sp>
      <p:sp>
        <p:nvSpPr>
          <p:cNvPr id="29" name="Google Shape;21768;p68">
            <a:extLst>
              <a:ext uri="{FF2B5EF4-FFF2-40B4-BE49-F238E27FC236}">
                <a16:creationId xmlns:a16="http://schemas.microsoft.com/office/drawing/2014/main" id="{1F12F4FD-89EE-4FD3-A16C-07B09EE9EE3E}"/>
              </a:ext>
            </a:extLst>
          </p:cNvPr>
          <p:cNvSpPr/>
          <p:nvPr/>
        </p:nvSpPr>
        <p:spPr>
          <a:xfrm>
            <a:off x="2460577" y="1083963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775;p68">
            <a:extLst>
              <a:ext uri="{FF2B5EF4-FFF2-40B4-BE49-F238E27FC236}">
                <a16:creationId xmlns:a16="http://schemas.microsoft.com/office/drawing/2014/main" id="{BEB4D6EC-5FA7-4544-9A6B-10458EBFE001}"/>
              </a:ext>
            </a:extLst>
          </p:cNvPr>
          <p:cNvSpPr txBox="1">
            <a:spLocks/>
          </p:cNvSpPr>
          <p:nvPr/>
        </p:nvSpPr>
        <p:spPr>
          <a:xfrm>
            <a:off x="2508339" y="1172497"/>
            <a:ext cx="610658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rkshire Swash"/>
              <a:buNone/>
              <a:defRPr sz="36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02</a:t>
            </a:r>
          </a:p>
        </p:txBody>
      </p:sp>
      <p:sp>
        <p:nvSpPr>
          <p:cNvPr id="31" name="Google Shape;21768;p68">
            <a:extLst>
              <a:ext uri="{FF2B5EF4-FFF2-40B4-BE49-F238E27FC236}">
                <a16:creationId xmlns:a16="http://schemas.microsoft.com/office/drawing/2014/main" id="{9346729E-94BE-4B32-BE00-1E217AAA40A4}"/>
              </a:ext>
            </a:extLst>
          </p:cNvPr>
          <p:cNvSpPr/>
          <p:nvPr/>
        </p:nvSpPr>
        <p:spPr>
          <a:xfrm>
            <a:off x="4218909" y="1088996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775;p68">
            <a:extLst>
              <a:ext uri="{FF2B5EF4-FFF2-40B4-BE49-F238E27FC236}">
                <a16:creationId xmlns:a16="http://schemas.microsoft.com/office/drawing/2014/main" id="{EA39EDC6-97DC-475B-9ADD-3F2832FD6834}"/>
              </a:ext>
            </a:extLst>
          </p:cNvPr>
          <p:cNvSpPr txBox="1">
            <a:spLocks/>
          </p:cNvSpPr>
          <p:nvPr/>
        </p:nvSpPr>
        <p:spPr>
          <a:xfrm>
            <a:off x="4266671" y="1177530"/>
            <a:ext cx="610658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rkshire Swash"/>
              <a:buNone/>
              <a:defRPr sz="36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03</a:t>
            </a:r>
          </a:p>
        </p:txBody>
      </p:sp>
      <p:sp>
        <p:nvSpPr>
          <p:cNvPr id="33" name="Google Shape;21768;p68">
            <a:extLst>
              <a:ext uri="{FF2B5EF4-FFF2-40B4-BE49-F238E27FC236}">
                <a16:creationId xmlns:a16="http://schemas.microsoft.com/office/drawing/2014/main" id="{E12B1276-0228-4804-8D95-BB0F5DCE80FF}"/>
              </a:ext>
            </a:extLst>
          </p:cNvPr>
          <p:cNvSpPr/>
          <p:nvPr/>
        </p:nvSpPr>
        <p:spPr>
          <a:xfrm>
            <a:off x="5984816" y="1090192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775;p68">
            <a:extLst>
              <a:ext uri="{FF2B5EF4-FFF2-40B4-BE49-F238E27FC236}">
                <a16:creationId xmlns:a16="http://schemas.microsoft.com/office/drawing/2014/main" id="{4A11D57E-EB38-4801-9A7B-96652CBA07DA}"/>
              </a:ext>
            </a:extLst>
          </p:cNvPr>
          <p:cNvSpPr txBox="1">
            <a:spLocks/>
          </p:cNvSpPr>
          <p:nvPr/>
        </p:nvSpPr>
        <p:spPr>
          <a:xfrm>
            <a:off x="6032578" y="1178726"/>
            <a:ext cx="610658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rkshire Swash"/>
              <a:buNone/>
              <a:defRPr sz="36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04</a:t>
            </a:r>
          </a:p>
        </p:txBody>
      </p:sp>
      <p:sp>
        <p:nvSpPr>
          <p:cNvPr id="35" name="Google Shape;21768;p68">
            <a:extLst>
              <a:ext uri="{FF2B5EF4-FFF2-40B4-BE49-F238E27FC236}">
                <a16:creationId xmlns:a16="http://schemas.microsoft.com/office/drawing/2014/main" id="{A450BC55-3E09-44C1-BFBC-2D27712AB6E3}"/>
              </a:ext>
            </a:extLst>
          </p:cNvPr>
          <p:cNvSpPr/>
          <p:nvPr/>
        </p:nvSpPr>
        <p:spPr>
          <a:xfrm>
            <a:off x="7671505" y="1083963"/>
            <a:ext cx="706183" cy="574635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1775;p68">
            <a:extLst>
              <a:ext uri="{FF2B5EF4-FFF2-40B4-BE49-F238E27FC236}">
                <a16:creationId xmlns:a16="http://schemas.microsoft.com/office/drawing/2014/main" id="{21AD98A0-6E3F-4AC3-80CC-F432EB590256}"/>
              </a:ext>
            </a:extLst>
          </p:cNvPr>
          <p:cNvSpPr txBox="1">
            <a:spLocks/>
          </p:cNvSpPr>
          <p:nvPr/>
        </p:nvSpPr>
        <p:spPr>
          <a:xfrm>
            <a:off x="7719267" y="1172497"/>
            <a:ext cx="610658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rkshire Swash"/>
              <a:buNone/>
              <a:defRPr sz="3600" b="0" i="0" u="none" strike="noStrike" cap="none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A9A8C4-4901-4BAF-8CC4-3500B367B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63" y="1787398"/>
            <a:ext cx="1629836" cy="2624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D02085-FDF1-46CE-8CDC-9C038997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35" y="1776663"/>
            <a:ext cx="1626411" cy="2646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13F03B-98D5-48D1-90B7-619A0E230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843" y="1776664"/>
            <a:ext cx="1632789" cy="26463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AED25A-FB77-4C9E-B157-66746924B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209" y="1776663"/>
            <a:ext cx="1613217" cy="26248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840025-B5D6-4A29-9EBD-F703789F9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789" y="1787397"/>
            <a:ext cx="1616830" cy="2614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1" name="Google Shape;23601;p74"/>
          <p:cNvSpPr txBox="1">
            <a:spLocks noGrp="1"/>
          </p:cNvSpPr>
          <p:nvPr>
            <p:ph type="title"/>
          </p:nvPr>
        </p:nvSpPr>
        <p:spPr>
          <a:xfrm>
            <a:off x="720000" y="1812450"/>
            <a:ext cx="23448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Beberapa Catatan</a:t>
            </a:r>
            <a:endParaRPr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2974AB-C9FA-49E9-9FB4-4E89BC0CF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568" y="950383"/>
            <a:ext cx="3242733" cy="338455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Ukuran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website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menyesuaikan</a:t>
            </a:r>
            <a:r>
              <a:rPr lang="en-US" sz="1200" dirty="0"/>
              <a:t> </a:t>
            </a:r>
            <a:r>
              <a:rPr lang="en-US" sz="1200" dirty="0" err="1"/>
              <a:t>terhadap</a:t>
            </a:r>
            <a:r>
              <a:rPr lang="en-US" sz="1200" dirty="0"/>
              <a:t> device </a:t>
            </a:r>
            <a:r>
              <a:rPr lang="en-US" sz="1200" dirty="0" err="1"/>
              <a:t>tempat</a:t>
            </a:r>
            <a:r>
              <a:rPr lang="en-US" sz="1200" dirty="0"/>
              <a:t> </a:t>
            </a:r>
            <a:r>
              <a:rPr lang="en-US" sz="1200" dirty="0" err="1"/>
              <a:t>dibukanya</a:t>
            </a:r>
            <a:r>
              <a:rPr lang="en-US" sz="1200" dirty="0"/>
              <a:t> website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Tombol</a:t>
            </a:r>
            <a:r>
              <a:rPr lang="en-US" sz="1200" dirty="0"/>
              <a:t> </a:t>
            </a:r>
            <a:r>
              <a:rPr lang="en-US" sz="1200" dirty="0" err="1"/>
              <a:t>Pesan</a:t>
            </a:r>
            <a:r>
              <a:rPr lang="en-US" sz="1200" dirty="0"/>
              <a:t> </a:t>
            </a:r>
            <a:r>
              <a:rPr lang="en-US" sz="1200" dirty="0" err="1"/>
              <a:t>Sekarang</a:t>
            </a:r>
            <a:r>
              <a:rPr lang="en-US" sz="1200" dirty="0"/>
              <a:t> dan </a:t>
            </a:r>
            <a:r>
              <a:rPr lang="en-US" sz="1200" dirty="0" err="1"/>
              <a:t>Kirim</a:t>
            </a:r>
            <a:r>
              <a:rPr lang="en-US" sz="1200" dirty="0"/>
              <a:t> </a:t>
            </a:r>
            <a:r>
              <a:rPr lang="en-US" sz="1200" dirty="0" err="1"/>
              <a:t>Pesan</a:t>
            </a:r>
            <a:r>
              <a:rPr lang="en-US" sz="1200" dirty="0"/>
              <a:t> </a:t>
            </a:r>
            <a:r>
              <a:rPr lang="en-US" sz="1200" dirty="0" err="1"/>
              <a:t>belum</a:t>
            </a:r>
            <a:r>
              <a:rPr lang="en-US" sz="1200" dirty="0"/>
              <a:t> </a:t>
            </a:r>
            <a:r>
              <a:rPr lang="en-US" sz="1200" dirty="0" err="1"/>
              <a:t>berfungsi</a:t>
            </a:r>
            <a:endParaRPr lang="en-US" sz="1200" dirty="0"/>
          </a:p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Navigasi</a:t>
            </a:r>
            <a:r>
              <a:rPr lang="en-US" sz="1200" dirty="0"/>
              <a:t> bar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semua</a:t>
            </a:r>
            <a:r>
              <a:rPr lang="en-US" sz="1200" dirty="0"/>
              <a:t> </a:t>
            </a:r>
            <a:r>
              <a:rPr lang="en-US" sz="1200" dirty="0" err="1"/>
              <a:t>kecuali</a:t>
            </a:r>
            <a:r>
              <a:rPr lang="en-US" sz="1200" dirty="0"/>
              <a:t> </a:t>
            </a:r>
            <a:r>
              <a:rPr lang="en-US" sz="1200" dirty="0" err="1"/>
              <a:t>tombol</a:t>
            </a:r>
            <a:r>
              <a:rPr lang="en-US" sz="1200" dirty="0"/>
              <a:t> search dan </a:t>
            </a:r>
            <a:r>
              <a:rPr lang="en-US" sz="1200" dirty="0" err="1"/>
              <a:t>keranjang</a:t>
            </a:r>
            <a:endParaRPr lang="en-US" sz="1200" dirty="0"/>
          </a:p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Terdapat</a:t>
            </a:r>
            <a:r>
              <a:rPr lang="en-US" sz="1200" dirty="0"/>
              <a:t> </a:t>
            </a:r>
            <a:r>
              <a:rPr lang="en-US" sz="1200" dirty="0" err="1"/>
              <a:t>javascript</a:t>
            </a:r>
            <a:r>
              <a:rPr lang="en-US" sz="1200" dirty="0"/>
              <a:t> yang mana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layar</a:t>
            </a:r>
            <a:r>
              <a:rPr lang="en-US" sz="1200" dirty="0"/>
              <a:t> </a:t>
            </a:r>
            <a:r>
              <a:rPr lang="en-US" sz="1200" dirty="0" err="1"/>
              <a:t>kecil</a:t>
            </a:r>
            <a:r>
              <a:rPr lang="en-US" sz="1200" dirty="0"/>
              <a:t> </a:t>
            </a:r>
            <a:r>
              <a:rPr lang="en-US" sz="1200" dirty="0" err="1"/>
              <a:t>navigasi</a:t>
            </a:r>
            <a:r>
              <a:rPr lang="en-US" sz="1200" dirty="0"/>
              <a:t> bar </a:t>
            </a:r>
            <a:r>
              <a:rPr lang="en-US" sz="1200" dirty="0" err="1"/>
              <a:t>berpindah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icon list menu yang mana </a:t>
            </a:r>
            <a:r>
              <a:rPr lang="en-US" sz="1200" dirty="0" err="1"/>
              <a:t>bisa</a:t>
            </a:r>
            <a:r>
              <a:rPr lang="en-US" sz="1200" dirty="0"/>
              <a:t> di click </a:t>
            </a:r>
            <a:r>
              <a:rPr lang="en-US" sz="1200" dirty="0" err="1"/>
              <a:t>buka</a:t>
            </a:r>
            <a:r>
              <a:rPr lang="en-US" sz="1200" dirty="0"/>
              <a:t> dan </a:t>
            </a:r>
            <a:r>
              <a:rPr lang="en-US" sz="1200" dirty="0" err="1"/>
              <a:t>tutup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melihat</a:t>
            </a:r>
            <a:r>
              <a:rPr lang="en-US" sz="1200" dirty="0"/>
              <a:t> </a:t>
            </a:r>
            <a:r>
              <a:rPr lang="en-US" sz="1200" dirty="0" err="1"/>
              <a:t>navigasi</a:t>
            </a:r>
            <a:r>
              <a:rPr lang="en-US" sz="1200" dirty="0"/>
              <a:t> bar yang </a:t>
            </a:r>
            <a:r>
              <a:rPr lang="en-US" sz="1200" dirty="0" err="1"/>
              <a:t>hilang</a:t>
            </a:r>
            <a:r>
              <a:rPr lang="en-US" sz="1200" dirty="0"/>
              <a:t>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penyesuaian</a:t>
            </a:r>
            <a:r>
              <a:rPr lang="en-US" sz="1200" dirty="0"/>
              <a:t> </a:t>
            </a:r>
            <a:r>
              <a:rPr lang="en-US" sz="1200" dirty="0" err="1"/>
              <a:t>ukuran</a:t>
            </a:r>
            <a:r>
              <a:rPr lang="en-US" sz="1200" dirty="0"/>
              <a:t> </a:t>
            </a:r>
            <a:r>
              <a:rPr lang="en-US" sz="1200" dirty="0" err="1"/>
              <a:t>layar</a:t>
            </a:r>
            <a:r>
              <a:rPr lang="en-US" sz="1200" dirty="0"/>
              <a:t> device</a:t>
            </a:r>
          </a:p>
          <a:p>
            <a:pPr marL="482600" indent="-342900">
              <a:buFont typeface="+mj-lt"/>
              <a:buAutoNum type="arabicPeriod"/>
            </a:pPr>
            <a:r>
              <a:rPr lang="en-US" sz="1200" dirty="0" err="1"/>
              <a:t>Semua</a:t>
            </a:r>
            <a:r>
              <a:rPr lang="en-US" sz="1200" dirty="0"/>
              <a:t> Link yang </a:t>
            </a:r>
            <a:r>
              <a:rPr lang="en-US" sz="1200" dirty="0" err="1"/>
              <a:t>tersedia</a:t>
            </a:r>
            <a:r>
              <a:rPr lang="en-US" sz="1200" dirty="0"/>
              <a:t> di </a:t>
            </a:r>
            <a:r>
              <a:rPr lang="en-US" sz="1200" dirty="0" err="1"/>
              <a:t>bagian</a:t>
            </a:r>
            <a:r>
              <a:rPr lang="en-US" sz="1200" dirty="0"/>
              <a:t> footer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</a:p>
          <a:p>
            <a:pPr marL="482600" indent="-342900">
              <a:buFont typeface="+mj-lt"/>
              <a:buAutoNum type="arabicPeriod"/>
            </a:pPr>
            <a:endParaRPr lang="en-US" sz="1200" dirty="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offee Vibes XL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461</Words>
  <Application>Microsoft Office PowerPoint</Application>
  <PresentationFormat>On-screen Show (16:9)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Open Sans</vt:lpstr>
      <vt:lpstr>Arial</vt:lpstr>
      <vt:lpstr>Berkshire Swash</vt:lpstr>
      <vt:lpstr>Coffee Vibes XL by Slidesgo</vt:lpstr>
      <vt:lpstr>Cita Rasa Kopi</vt:lpstr>
      <vt:lpstr>Selamat datang di Website Cita Rasa Kopi</vt:lpstr>
      <vt:lpstr>Home</vt:lpstr>
      <vt:lpstr>Tentang Kami</vt:lpstr>
      <vt:lpstr>Menu</vt:lpstr>
      <vt:lpstr>Kontak</vt:lpstr>
      <vt:lpstr>Footer</vt:lpstr>
      <vt:lpstr>Dan ini adalah tampilan Website Kedai Kopi Ketika dalam ukuran Gadget</vt:lpstr>
      <vt:lpstr>Beberapa Catatan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Vibes</dc:title>
  <dc:creator>User</dc:creator>
  <cp:lastModifiedBy>User</cp:lastModifiedBy>
  <cp:revision>23</cp:revision>
  <dcterms:modified xsi:type="dcterms:W3CDTF">2024-01-13T13:10:47Z</dcterms:modified>
</cp:coreProperties>
</file>